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1" r:id="rId3"/>
    <p:sldId id="272" r:id="rId4"/>
    <p:sldId id="273" r:id="rId5"/>
    <p:sldId id="274" r:id="rId6"/>
    <p:sldId id="275" r:id="rId7"/>
    <p:sldId id="276" r:id="rId8"/>
    <p:sldId id="277" r:id="rId9"/>
    <p:sldId id="278" r:id="rId10"/>
    <p:sldId id="280" r:id="rId11"/>
    <p:sldId id="279" r:id="rId12"/>
    <p:sldId id="281" r:id="rId13"/>
    <p:sldId id="282" r:id="rId14"/>
    <p:sldId id="283" r:id="rId15"/>
    <p:sldId id="284" r:id="rId16"/>
    <p:sldId id="285" r:id="rId17"/>
    <p:sldId id="286" r:id="rId18"/>
    <p:sldId id="287" r:id="rId19"/>
    <p:sldId id="288" r:id="rId20"/>
    <p:sldId id="289" r:id="rId21"/>
    <p:sldId id="290" r:id="rId22"/>
    <p:sldId id="294" r:id="rId23"/>
    <p:sldId id="292" r:id="rId24"/>
    <p:sldId id="293"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67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58C9BE-7974-4F46-ACAF-C546CE71AA32}" type="doc">
      <dgm:prSet loTypeId="urn:microsoft.com/office/officeart/2005/8/layout/orgChart1" loCatId="hierarchy" qsTypeId="urn:microsoft.com/office/officeart/2005/8/quickstyle/simple1" qsCatId="simple" csTypeId="urn:microsoft.com/office/officeart/2005/8/colors/accent1_2" csCatId="accent1" phldr="1"/>
      <dgm:spPr/>
    </dgm:pt>
    <dgm:pt modelId="{D8CA8036-30F2-4A57-A631-0DE76502E3CC}">
      <dgm:prSet custT="1"/>
      <dgm:spPr/>
      <dgm:t>
        <a:bodyPr/>
        <a:lstStyle/>
        <a:p>
          <a:pPr marR="0" algn="ctr" rtl="0"/>
          <a:r>
            <a:rPr lang="ru-RU" sz="2800" dirty="0" err="1" smtClean="0">
              <a:solidFill>
                <a:schemeClr val="tx1"/>
              </a:solidFill>
            </a:rPr>
            <a:t>Жалпы</a:t>
          </a:r>
          <a:r>
            <a:rPr lang="ru-RU" sz="2800" dirty="0" smtClean="0">
              <a:solidFill>
                <a:schemeClr val="tx1"/>
              </a:solidFill>
            </a:rPr>
            <a:t> типология</a:t>
          </a:r>
        </a:p>
      </dgm:t>
    </dgm:pt>
    <dgm:pt modelId="{59A1F8EA-AA6D-42D4-86B1-6B9B461DE812}" type="parTrans" cxnId="{A299CF0C-058D-4286-9054-A7529CDEF84A}">
      <dgm:prSet/>
      <dgm:spPr/>
      <dgm:t>
        <a:bodyPr/>
        <a:lstStyle/>
        <a:p>
          <a:endParaRPr lang="ru-RU"/>
        </a:p>
      </dgm:t>
    </dgm:pt>
    <dgm:pt modelId="{C1AB9F6A-8B79-43F8-9149-024088113814}" type="sibTrans" cxnId="{A299CF0C-058D-4286-9054-A7529CDEF84A}">
      <dgm:prSet/>
      <dgm:spPr/>
      <dgm:t>
        <a:bodyPr/>
        <a:lstStyle/>
        <a:p>
          <a:endParaRPr lang="ru-RU"/>
        </a:p>
      </dgm:t>
    </dgm:pt>
    <dgm:pt modelId="{23D35FF0-84EF-492B-B92A-8F5557886136}">
      <dgm:prSet custT="1"/>
      <dgm:spPr/>
      <dgm:t>
        <a:bodyPr/>
        <a:lstStyle/>
        <a:p>
          <a:pPr marR="0" algn="ctr" rtl="0"/>
          <a:r>
            <a:rPr lang="ru-RU" sz="2000" dirty="0" err="1" smtClean="0">
              <a:solidFill>
                <a:schemeClr val="tx1"/>
              </a:solidFill>
            </a:rPr>
            <a:t>Лингвистикалық емес</a:t>
          </a:r>
          <a:r>
            <a:rPr lang="ru-RU" sz="2000" dirty="0" smtClean="0">
              <a:solidFill>
                <a:schemeClr val="tx1"/>
              </a:solidFill>
            </a:rPr>
            <a:t> типология</a:t>
          </a:r>
        </a:p>
      </dgm:t>
    </dgm:pt>
    <dgm:pt modelId="{3EC60C15-F92D-41B5-8D31-00ECC3898BA2}" type="parTrans" cxnId="{9B97F4C8-0583-4366-9C5A-E3CD3CE88C5F}">
      <dgm:prSet/>
      <dgm:spPr/>
      <dgm:t>
        <a:bodyPr/>
        <a:lstStyle/>
        <a:p>
          <a:endParaRPr lang="ru-RU"/>
        </a:p>
      </dgm:t>
    </dgm:pt>
    <dgm:pt modelId="{DD152314-EBA2-40CE-B373-F26DA9D8DF6C}" type="sibTrans" cxnId="{9B97F4C8-0583-4366-9C5A-E3CD3CE88C5F}">
      <dgm:prSet/>
      <dgm:spPr/>
      <dgm:t>
        <a:bodyPr/>
        <a:lstStyle/>
        <a:p>
          <a:endParaRPr lang="ru-RU"/>
        </a:p>
      </dgm:t>
    </dgm:pt>
    <dgm:pt modelId="{B973087B-2548-4CD1-9813-2C32A66DD57C}">
      <dgm:prSet custT="1"/>
      <dgm:spPr/>
      <dgm:t>
        <a:bodyPr/>
        <a:lstStyle/>
        <a:p>
          <a:pPr marR="0" algn="ctr" rtl="0"/>
          <a:r>
            <a:rPr lang="kk-KZ" sz="2400" baseline="0" dirty="0" smtClean="0">
              <a:solidFill>
                <a:srgbClr val="000000"/>
              </a:solidFill>
              <a:latin typeface="Arial"/>
            </a:rPr>
            <a:t>Лингвистикалық типология</a:t>
          </a:r>
          <a:endParaRPr lang="ru-RU" sz="2400" dirty="0" smtClean="0"/>
        </a:p>
      </dgm:t>
    </dgm:pt>
    <dgm:pt modelId="{F7ECBE73-1F71-4996-A809-D4D368EEC565}" type="parTrans" cxnId="{FF36EB4C-C9D6-48AD-9271-10BF50752E9D}">
      <dgm:prSet/>
      <dgm:spPr/>
      <dgm:t>
        <a:bodyPr/>
        <a:lstStyle/>
        <a:p>
          <a:endParaRPr lang="ru-RU"/>
        </a:p>
      </dgm:t>
    </dgm:pt>
    <dgm:pt modelId="{E20FB7CB-2F59-4FAA-B8C4-E5B3A3EB0C90}" type="sibTrans" cxnId="{FF36EB4C-C9D6-48AD-9271-10BF50752E9D}">
      <dgm:prSet/>
      <dgm:spPr/>
      <dgm:t>
        <a:bodyPr/>
        <a:lstStyle/>
        <a:p>
          <a:endParaRPr lang="ru-RU"/>
        </a:p>
      </dgm:t>
    </dgm:pt>
    <dgm:pt modelId="{0E35E1F3-1181-4664-9CE9-16A1D525F8B5}">
      <dgm:prSet/>
      <dgm:spPr/>
      <dgm:t>
        <a:bodyPr/>
        <a:lstStyle/>
        <a:p>
          <a:pPr marR="0" algn="ctr" rtl="0"/>
          <a:r>
            <a:rPr lang="kk-KZ" dirty="0" smtClean="0">
              <a:solidFill>
                <a:schemeClr val="tx1"/>
              </a:solidFill>
            </a:rPr>
            <a:t>Генетикалық</a:t>
          </a:r>
          <a:r>
            <a:rPr lang="kk-KZ" baseline="0" dirty="0" smtClean="0">
              <a:solidFill>
                <a:schemeClr val="tx1"/>
              </a:solidFill>
            </a:rPr>
            <a:t> типология</a:t>
          </a:r>
          <a:endParaRPr lang="ru-RU" dirty="0" smtClean="0">
            <a:solidFill>
              <a:schemeClr val="tx1"/>
            </a:solidFill>
          </a:endParaRPr>
        </a:p>
      </dgm:t>
    </dgm:pt>
    <dgm:pt modelId="{6754D0A1-5BBE-495B-841C-02D73947CD9B}" type="parTrans" cxnId="{16C038BB-53A3-49D8-AADD-90A8FB276455}">
      <dgm:prSet/>
      <dgm:spPr/>
      <dgm:t>
        <a:bodyPr/>
        <a:lstStyle/>
        <a:p>
          <a:endParaRPr lang="ru-RU"/>
        </a:p>
      </dgm:t>
    </dgm:pt>
    <dgm:pt modelId="{3F8674DE-3332-4EAB-BFB8-4DA4CE27359B}" type="sibTrans" cxnId="{16C038BB-53A3-49D8-AADD-90A8FB276455}">
      <dgm:prSet/>
      <dgm:spPr/>
      <dgm:t>
        <a:bodyPr/>
        <a:lstStyle/>
        <a:p>
          <a:endParaRPr lang="ru-RU"/>
        </a:p>
      </dgm:t>
    </dgm:pt>
    <dgm:pt modelId="{97B1C36D-8DFC-4101-A1DB-91D437D5DE9A}">
      <dgm:prSet/>
      <dgm:spPr/>
      <dgm:t>
        <a:bodyPr/>
        <a:lstStyle/>
        <a:p>
          <a:pPr marR="0" algn="ctr" rtl="0"/>
          <a:r>
            <a:rPr lang="kk-KZ" dirty="0" smtClean="0">
              <a:solidFill>
                <a:schemeClr val="tx1"/>
              </a:solidFill>
            </a:rPr>
            <a:t>құрылымдық</a:t>
          </a:r>
          <a:r>
            <a:rPr lang="kk-KZ" baseline="0" dirty="0" smtClean="0">
              <a:solidFill>
                <a:schemeClr val="tx1"/>
              </a:solidFill>
            </a:rPr>
            <a:t> типология</a:t>
          </a:r>
          <a:endParaRPr lang="ru-RU" dirty="0" smtClean="0">
            <a:solidFill>
              <a:schemeClr val="tx1"/>
            </a:solidFill>
          </a:endParaRPr>
        </a:p>
      </dgm:t>
    </dgm:pt>
    <dgm:pt modelId="{EDCBD905-64BB-4062-97A7-D7E72F723BF2}" type="parTrans" cxnId="{1EFD1252-6F2A-4FAC-91B6-659E95DC0517}">
      <dgm:prSet/>
      <dgm:spPr/>
      <dgm:t>
        <a:bodyPr/>
        <a:lstStyle/>
        <a:p>
          <a:endParaRPr lang="ru-RU"/>
        </a:p>
      </dgm:t>
    </dgm:pt>
    <dgm:pt modelId="{75AC7CF2-8947-483E-AB30-FF5CDE6D0FAF}" type="sibTrans" cxnId="{1EFD1252-6F2A-4FAC-91B6-659E95DC0517}">
      <dgm:prSet/>
      <dgm:spPr/>
      <dgm:t>
        <a:bodyPr/>
        <a:lstStyle/>
        <a:p>
          <a:endParaRPr lang="ru-RU"/>
        </a:p>
      </dgm:t>
    </dgm:pt>
    <dgm:pt modelId="{56D080B0-A978-4AEB-BFAF-277405DFBEA9}">
      <dgm:prSet/>
      <dgm:spPr/>
      <dgm:t>
        <a:bodyPr/>
        <a:lstStyle/>
        <a:p>
          <a:pPr marR="0" algn="ctr" rtl="0"/>
          <a:r>
            <a:rPr lang="ru-RU" baseline="0" dirty="0" err="1" smtClean="0">
              <a:solidFill>
                <a:srgbClr val="000000"/>
              </a:solidFill>
              <a:latin typeface="Arial"/>
            </a:rPr>
            <a:t>салыстырмалы</a:t>
          </a:r>
          <a:r>
            <a:rPr lang="ru-RU" baseline="0" dirty="0" smtClean="0">
              <a:solidFill>
                <a:srgbClr val="000000"/>
              </a:solidFill>
              <a:latin typeface="Arial"/>
            </a:rPr>
            <a:t> типология</a:t>
          </a:r>
          <a:endParaRPr lang="ru-RU" dirty="0" smtClean="0"/>
        </a:p>
      </dgm:t>
    </dgm:pt>
    <dgm:pt modelId="{BF4C1DC8-923C-47A4-B144-1D6E67AE3D61}" type="parTrans" cxnId="{6C066CAD-2000-48A1-9CEC-FBEFDCB743A9}">
      <dgm:prSet/>
      <dgm:spPr/>
      <dgm:t>
        <a:bodyPr/>
        <a:lstStyle/>
        <a:p>
          <a:endParaRPr lang="ru-RU"/>
        </a:p>
      </dgm:t>
    </dgm:pt>
    <dgm:pt modelId="{1E271C25-4B12-491D-BEF2-AD386F7A82E4}" type="sibTrans" cxnId="{6C066CAD-2000-48A1-9CEC-FBEFDCB743A9}">
      <dgm:prSet/>
      <dgm:spPr/>
      <dgm:t>
        <a:bodyPr/>
        <a:lstStyle/>
        <a:p>
          <a:endParaRPr lang="ru-RU"/>
        </a:p>
      </dgm:t>
    </dgm:pt>
    <dgm:pt modelId="{466807E8-2D2E-4850-8909-4B92BD0FAF16}">
      <dgm:prSet/>
      <dgm:spPr/>
      <dgm:t>
        <a:bodyPr/>
        <a:lstStyle/>
        <a:p>
          <a:pPr marR="0" algn="ctr" rtl="0"/>
          <a:r>
            <a:rPr lang="kk-KZ" dirty="0" smtClean="0">
              <a:solidFill>
                <a:schemeClr val="tx1"/>
              </a:solidFill>
            </a:rPr>
            <a:t>ареалды</a:t>
          </a:r>
          <a:r>
            <a:rPr lang="kk-KZ" baseline="0" dirty="0" smtClean="0">
              <a:solidFill>
                <a:schemeClr val="tx1"/>
              </a:solidFill>
            </a:rPr>
            <a:t> типология</a:t>
          </a:r>
          <a:endParaRPr lang="ru-RU" dirty="0" smtClean="0">
            <a:solidFill>
              <a:schemeClr val="tx1"/>
            </a:solidFill>
          </a:endParaRPr>
        </a:p>
      </dgm:t>
    </dgm:pt>
    <dgm:pt modelId="{5C445A78-3AFA-4431-86AD-66EB70CF02D0}" type="parTrans" cxnId="{19C601A2-1308-4E7A-B099-D7F1D1F4A385}">
      <dgm:prSet/>
      <dgm:spPr/>
      <dgm:t>
        <a:bodyPr/>
        <a:lstStyle/>
        <a:p>
          <a:endParaRPr lang="ru-RU"/>
        </a:p>
      </dgm:t>
    </dgm:pt>
    <dgm:pt modelId="{577ACFEE-C4B3-4B37-A16C-F0895F84611E}" type="sibTrans" cxnId="{19C601A2-1308-4E7A-B099-D7F1D1F4A385}">
      <dgm:prSet/>
      <dgm:spPr/>
      <dgm:t>
        <a:bodyPr/>
        <a:lstStyle/>
        <a:p>
          <a:endParaRPr lang="ru-RU"/>
        </a:p>
      </dgm:t>
    </dgm:pt>
    <dgm:pt modelId="{500372D9-C89B-40A3-A436-52F6FE0E06D5}" type="pres">
      <dgm:prSet presAssocID="{5B58C9BE-7974-4F46-ACAF-C546CE71AA32}" presName="hierChild1" presStyleCnt="0">
        <dgm:presLayoutVars>
          <dgm:orgChart val="1"/>
          <dgm:chPref val="1"/>
          <dgm:dir/>
          <dgm:animOne val="branch"/>
          <dgm:animLvl val="lvl"/>
          <dgm:resizeHandles/>
        </dgm:presLayoutVars>
      </dgm:prSet>
      <dgm:spPr/>
    </dgm:pt>
    <dgm:pt modelId="{2178CAE0-358C-41B0-B603-4C8634A29B61}" type="pres">
      <dgm:prSet presAssocID="{D8CA8036-30F2-4A57-A631-0DE76502E3CC}" presName="hierRoot1" presStyleCnt="0">
        <dgm:presLayoutVars>
          <dgm:hierBranch/>
        </dgm:presLayoutVars>
      </dgm:prSet>
      <dgm:spPr/>
    </dgm:pt>
    <dgm:pt modelId="{9CF42306-009C-4AEC-AC53-F3A699470614}" type="pres">
      <dgm:prSet presAssocID="{D8CA8036-30F2-4A57-A631-0DE76502E3CC}" presName="rootComposite1" presStyleCnt="0"/>
      <dgm:spPr/>
    </dgm:pt>
    <dgm:pt modelId="{789F8342-D7F9-43FB-B63A-565A740E7314}" type="pres">
      <dgm:prSet presAssocID="{D8CA8036-30F2-4A57-A631-0DE76502E3CC}" presName="rootText1" presStyleLbl="node0" presStyleIdx="0" presStyleCnt="1" custScaleX="535631" custScaleY="134812">
        <dgm:presLayoutVars>
          <dgm:chPref val="3"/>
        </dgm:presLayoutVars>
      </dgm:prSet>
      <dgm:spPr/>
      <dgm:t>
        <a:bodyPr/>
        <a:lstStyle/>
        <a:p>
          <a:endParaRPr lang="ru-RU"/>
        </a:p>
      </dgm:t>
    </dgm:pt>
    <dgm:pt modelId="{459B8A62-D886-4DC1-A065-3CF271070885}" type="pres">
      <dgm:prSet presAssocID="{D8CA8036-30F2-4A57-A631-0DE76502E3CC}" presName="rootConnector1" presStyleLbl="node1" presStyleIdx="0" presStyleCnt="0"/>
      <dgm:spPr/>
      <dgm:t>
        <a:bodyPr/>
        <a:lstStyle/>
        <a:p>
          <a:endParaRPr lang="ru-RU"/>
        </a:p>
      </dgm:t>
    </dgm:pt>
    <dgm:pt modelId="{C36C64AA-98D4-4210-8421-F3C1FA149078}" type="pres">
      <dgm:prSet presAssocID="{D8CA8036-30F2-4A57-A631-0DE76502E3CC}" presName="hierChild2" presStyleCnt="0"/>
      <dgm:spPr/>
    </dgm:pt>
    <dgm:pt modelId="{6690CE50-7C0A-44D4-A710-48E97F3BCB84}" type="pres">
      <dgm:prSet presAssocID="{3EC60C15-F92D-41B5-8D31-00ECC3898BA2}" presName="Name35" presStyleLbl="parChTrans1D2" presStyleIdx="0" presStyleCnt="2"/>
      <dgm:spPr/>
      <dgm:t>
        <a:bodyPr/>
        <a:lstStyle/>
        <a:p>
          <a:endParaRPr lang="ru-RU"/>
        </a:p>
      </dgm:t>
    </dgm:pt>
    <dgm:pt modelId="{0105A355-1A57-4A3F-BAFC-4D95A14BFE1F}" type="pres">
      <dgm:prSet presAssocID="{23D35FF0-84EF-492B-B92A-8F5557886136}" presName="hierRoot2" presStyleCnt="0">
        <dgm:presLayoutVars>
          <dgm:hierBranch val="l"/>
        </dgm:presLayoutVars>
      </dgm:prSet>
      <dgm:spPr/>
    </dgm:pt>
    <dgm:pt modelId="{F9E4D883-CF2B-428D-8A00-B6DC8009E7A8}" type="pres">
      <dgm:prSet presAssocID="{23D35FF0-84EF-492B-B92A-8F5557886136}" presName="rootComposite" presStyleCnt="0"/>
      <dgm:spPr/>
    </dgm:pt>
    <dgm:pt modelId="{3CA3BDC2-2083-4192-96D8-024BD13D3E3F}" type="pres">
      <dgm:prSet presAssocID="{23D35FF0-84EF-492B-B92A-8F5557886136}" presName="rootText" presStyleLbl="node2" presStyleIdx="0" presStyleCnt="2" custScaleX="483473" custScaleY="192543" custLinFactX="-55874" custLinFactNeighborX="-100000" custLinFactNeighborY="8511">
        <dgm:presLayoutVars>
          <dgm:chPref val="3"/>
        </dgm:presLayoutVars>
      </dgm:prSet>
      <dgm:spPr/>
      <dgm:t>
        <a:bodyPr/>
        <a:lstStyle/>
        <a:p>
          <a:endParaRPr lang="ru-RU"/>
        </a:p>
      </dgm:t>
    </dgm:pt>
    <dgm:pt modelId="{DE0BB7E0-10E3-40E3-B09D-8EE01311D24F}" type="pres">
      <dgm:prSet presAssocID="{23D35FF0-84EF-492B-B92A-8F5557886136}" presName="rootConnector" presStyleLbl="node2" presStyleIdx="0" presStyleCnt="2"/>
      <dgm:spPr/>
      <dgm:t>
        <a:bodyPr/>
        <a:lstStyle/>
        <a:p>
          <a:endParaRPr lang="ru-RU"/>
        </a:p>
      </dgm:t>
    </dgm:pt>
    <dgm:pt modelId="{ADF7671A-4FAB-4E18-A816-38B7EACE2703}" type="pres">
      <dgm:prSet presAssocID="{23D35FF0-84EF-492B-B92A-8F5557886136}" presName="hierChild4" presStyleCnt="0"/>
      <dgm:spPr/>
    </dgm:pt>
    <dgm:pt modelId="{6B13C5FB-65C6-421B-8C59-AE7325FDC213}" type="pres">
      <dgm:prSet presAssocID="{23D35FF0-84EF-492B-B92A-8F5557886136}" presName="hierChild5" presStyleCnt="0"/>
      <dgm:spPr/>
    </dgm:pt>
    <dgm:pt modelId="{82676820-0E40-4D69-9946-CD21082F7DAC}" type="pres">
      <dgm:prSet presAssocID="{F7ECBE73-1F71-4996-A809-D4D368EEC565}" presName="Name35" presStyleLbl="parChTrans1D2" presStyleIdx="1" presStyleCnt="2"/>
      <dgm:spPr/>
      <dgm:t>
        <a:bodyPr/>
        <a:lstStyle/>
        <a:p>
          <a:endParaRPr lang="ru-RU"/>
        </a:p>
      </dgm:t>
    </dgm:pt>
    <dgm:pt modelId="{E6B0ADF7-3EFB-4741-B519-D2F1471F7FB7}" type="pres">
      <dgm:prSet presAssocID="{B973087B-2548-4CD1-9813-2C32A66DD57C}" presName="hierRoot2" presStyleCnt="0">
        <dgm:presLayoutVars>
          <dgm:hierBranch val="l"/>
        </dgm:presLayoutVars>
      </dgm:prSet>
      <dgm:spPr/>
    </dgm:pt>
    <dgm:pt modelId="{C116A947-8C14-45F0-B200-E965B33914A5}" type="pres">
      <dgm:prSet presAssocID="{B973087B-2548-4CD1-9813-2C32A66DD57C}" presName="rootComposite" presStyleCnt="0"/>
      <dgm:spPr/>
    </dgm:pt>
    <dgm:pt modelId="{B9D01196-A3C7-4427-B194-C66228430571}" type="pres">
      <dgm:prSet presAssocID="{B973087B-2548-4CD1-9813-2C32A66DD57C}" presName="rootText" presStyleLbl="node2" presStyleIdx="1" presStyleCnt="2" custScaleX="513344" custScaleY="183225" custLinFactNeighborX="4847" custLinFactNeighborY="15573">
        <dgm:presLayoutVars>
          <dgm:chPref val="3"/>
        </dgm:presLayoutVars>
      </dgm:prSet>
      <dgm:spPr/>
      <dgm:t>
        <a:bodyPr/>
        <a:lstStyle/>
        <a:p>
          <a:endParaRPr lang="ru-RU"/>
        </a:p>
      </dgm:t>
    </dgm:pt>
    <dgm:pt modelId="{DBF2FDF1-E98E-4422-8BE9-457E9C49A35C}" type="pres">
      <dgm:prSet presAssocID="{B973087B-2548-4CD1-9813-2C32A66DD57C}" presName="rootConnector" presStyleLbl="node2" presStyleIdx="1" presStyleCnt="2"/>
      <dgm:spPr/>
      <dgm:t>
        <a:bodyPr/>
        <a:lstStyle/>
        <a:p>
          <a:endParaRPr lang="ru-RU"/>
        </a:p>
      </dgm:t>
    </dgm:pt>
    <dgm:pt modelId="{9CF9AA93-61CE-4ED0-80A2-98A6322BAEB3}" type="pres">
      <dgm:prSet presAssocID="{B973087B-2548-4CD1-9813-2C32A66DD57C}" presName="hierChild4" presStyleCnt="0"/>
      <dgm:spPr/>
    </dgm:pt>
    <dgm:pt modelId="{8834BB81-515D-4B95-8B63-AA7E958455B8}" type="pres">
      <dgm:prSet presAssocID="{6754D0A1-5BBE-495B-841C-02D73947CD9B}" presName="Name50" presStyleLbl="parChTrans1D3" presStyleIdx="0" presStyleCnt="4"/>
      <dgm:spPr/>
      <dgm:t>
        <a:bodyPr/>
        <a:lstStyle/>
        <a:p>
          <a:endParaRPr lang="ru-RU"/>
        </a:p>
      </dgm:t>
    </dgm:pt>
    <dgm:pt modelId="{387175FF-66A0-411A-BAA7-6FFA272BCCD8}" type="pres">
      <dgm:prSet presAssocID="{0E35E1F3-1181-4664-9CE9-16A1D525F8B5}" presName="hierRoot2" presStyleCnt="0">
        <dgm:presLayoutVars>
          <dgm:hierBranch val="r"/>
        </dgm:presLayoutVars>
      </dgm:prSet>
      <dgm:spPr/>
    </dgm:pt>
    <dgm:pt modelId="{2916DDD8-E0D1-469F-87A5-8289E75E8897}" type="pres">
      <dgm:prSet presAssocID="{0E35E1F3-1181-4664-9CE9-16A1D525F8B5}" presName="rootComposite" presStyleCnt="0"/>
      <dgm:spPr/>
    </dgm:pt>
    <dgm:pt modelId="{3D21AE4E-83B3-4B60-B524-AE566C4EBE7E}" type="pres">
      <dgm:prSet presAssocID="{0E35E1F3-1181-4664-9CE9-16A1D525F8B5}" presName="rootText" presStyleLbl="node3" presStyleIdx="0" presStyleCnt="4" custAng="10800000" custFlipVert="1" custScaleX="269003" custScaleY="170404" custLinFactX="-130834" custLinFactY="5981" custLinFactNeighborX="-200000" custLinFactNeighborY="100000">
        <dgm:presLayoutVars>
          <dgm:chPref val="3"/>
        </dgm:presLayoutVars>
      </dgm:prSet>
      <dgm:spPr/>
      <dgm:t>
        <a:bodyPr/>
        <a:lstStyle/>
        <a:p>
          <a:endParaRPr lang="ru-RU"/>
        </a:p>
      </dgm:t>
    </dgm:pt>
    <dgm:pt modelId="{B5B4A965-ADD0-4C32-9E91-4BDD842CD271}" type="pres">
      <dgm:prSet presAssocID="{0E35E1F3-1181-4664-9CE9-16A1D525F8B5}" presName="rootConnector" presStyleLbl="node3" presStyleIdx="0" presStyleCnt="4"/>
      <dgm:spPr/>
      <dgm:t>
        <a:bodyPr/>
        <a:lstStyle/>
        <a:p>
          <a:endParaRPr lang="ru-RU"/>
        </a:p>
      </dgm:t>
    </dgm:pt>
    <dgm:pt modelId="{D15DECAA-CDD0-4AF3-B48F-441D93A93EB4}" type="pres">
      <dgm:prSet presAssocID="{0E35E1F3-1181-4664-9CE9-16A1D525F8B5}" presName="hierChild4" presStyleCnt="0"/>
      <dgm:spPr/>
    </dgm:pt>
    <dgm:pt modelId="{E1BCDEE3-2569-4B78-8409-BA8B7668F6A0}" type="pres">
      <dgm:prSet presAssocID="{0E35E1F3-1181-4664-9CE9-16A1D525F8B5}" presName="hierChild5" presStyleCnt="0"/>
      <dgm:spPr/>
    </dgm:pt>
    <dgm:pt modelId="{717D5789-44C5-4D00-9DC0-BEC51D91DE1B}" type="pres">
      <dgm:prSet presAssocID="{EDCBD905-64BB-4062-97A7-D7E72F723BF2}" presName="Name50" presStyleLbl="parChTrans1D3" presStyleIdx="1" presStyleCnt="4"/>
      <dgm:spPr/>
      <dgm:t>
        <a:bodyPr/>
        <a:lstStyle/>
        <a:p>
          <a:endParaRPr lang="ru-RU"/>
        </a:p>
      </dgm:t>
    </dgm:pt>
    <dgm:pt modelId="{6893ED52-48C6-4F81-9A04-93D08301EE7E}" type="pres">
      <dgm:prSet presAssocID="{97B1C36D-8DFC-4101-A1DB-91D437D5DE9A}" presName="hierRoot2" presStyleCnt="0">
        <dgm:presLayoutVars>
          <dgm:hierBranch val="r"/>
        </dgm:presLayoutVars>
      </dgm:prSet>
      <dgm:spPr/>
    </dgm:pt>
    <dgm:pt modelId="{665324B4-B7F9-411C-8645-79725829CB7E}" type="pres">
      <dgm:prSet presAssocID="{97B1C36D-8DFC-4101-A1DB-91D437D5DE9A}" presName="rootComposite" presStyleCnt="0"/>
      <dgm:spPr/>
    </dgm:pt>
    <dgm:pt modelId="{7976514E-0CF8-4D5C-B3C6-CD45F86E29B3}" type="pres">
      <dgm:prSet presAssocID="{97B1C36D-8DFC-4101-A1DB-91D437D5DE9A}" presName="rootText" presStyleLbl="node3" presStyleIdx="1" presStyleCnt="4" custAng="10800000" custFlipVert="1" custScaleX="268560" custScaleY="224888" custLinFactX="166233" custLinFactNeighborX="200000" custLinFactNeighborY="-20119">
        <dgm:presLayoutVars>
          <dgm:chPref val="3"/>
        </dgm:presLayoutVars>
      </dgm:prSet>
      <dgm:spPr/>
      <dgm:t>
        <a:bodyPr/>
        <a:lstStyle/>
        <a:p>
          <a:endParaRPr lang="ru-RU"/>
        </a:p>
      </dgm:t>
    </dgm:pt>
    <dgm:pt modelId="{C6B51D18-8FC9-4A64-B579-6BA96B647592}" type="pres">
      <dgm:prSet presAssocID="{97B1C36D-8DFC-4101-A1DB-91D437D5DE9A}" presName="rootConnector" presStyleLbl="node3" presStyleIdx="1" presStyleCnt="4"/>
      <dgm:spPr/>
      <dgm:t>
        <a:bodyPr/>
        <a:lstStyle/>
        <a:p>
          <a:endParaRPr lang="ru-RU"/>
        </a:p>
      </dgm:t>
    </dgm:pt>
    <dgm:pt modelId="{34A0D82F-F983-4201-8D9E-BECDFCF2FDB2}" type="pres">
      <dgm:prSet presAssocID="{97B1C36D-8DFC-4101-A1DB-91D437D5DE9A}" presName="hierChild4" presStyleCnt="0"/>
      <dgm:spPr/>
    </dgm:pt>
    <dgm:pt modelId="{1D022974-8EBC-4898-A865-FC4455FBB3C1}" type="pres">
      <dgm:prSet presAssocID="{97B1C36D-8DFC-4101-A1DB-91D437D5DE9A}" presName="hierChild5" presStyleCnt="0"/>
      <dgm:spPr/>
    </dgm:pt>
    <dgm:pt modelId="{D5D44B3D-B354-4221-A9DD-AC84EDF7AB59}" type="pres">
      <dgm:prSet presAssocID="{BF4C1DC8-923C-47A4-B144-1D6E67AE3D61}" presName="Name50" presStyleLbl="parChTrans1D3" presStyleIdx="2" presStyleCnt="4"/>
      <dgm:spPr/>
      <dgm:t>
        <a:bodyPr/>
        <a:lstStyle/>
        <a:p>
          <a:endParaRPr lang="ru-RU"/>
        </a:p>
      </dgm:t>
    </dgm:pt>
    <dgm:pt modelId="{D0690EFF-8AC5-4B0F-B900-034A6BB12843}" type="pres">
      <dgm:prSet presAssocID="{56D080B0-A978-4AEB-BFAF-277405DFBEA9}" presName="hierRoot2" presStyleCnt="0">
        <dgm:presLayoutVars>
          <dgm:hierBranch val="l"/>
        </dgm:presLayoutVars>
      </dgm:prSet>
      <dgm:spPr/>
    </dgm:pt>
    <dgm:pt modelId="{EEC26414-2927-43EC-95A2-71F65323ABAA}" type="pres">
      <dgm:prSet presAssocID="{56D080B0-A978-4AEB-BFAF-277405DFBEA9}" presName="rootComposite" presStyleCnt="0"/>
      <dgm:spPr/>
    </dgm:pt>
    <dgm:pt modelId="{32C2E315-F7C9-4F8E-8413-A45563F7C89A}" type="pres">
      <dgm:prSet presAssocID="{56D080B0-A978-4AEB-BFAF-277405DFBEA9}" presName="rootText" presStyleLbl="node3" presStyleIdx="2" presStyleCnt="4" custAng="10800000" custFlipVert="1" custScaleX="269003" custScaleY="144006" custLinFactNeighborX="-52883" custLinFactNeighborY="-80464">
        <dgm:presLayoutVars>
          <dgm:chPref val="3"/>
        </dgm:presLayoutVars>
      </dgm:prSet>
      <dgm:spPr/>
      <dgm:t>
        <a:bodyPr/>
        <a:lstStyle/>
        <a:p>
          <a:endParaRPr lang="ru-RU"/>
        </a:p>
      </dgm:t>
    </dgm:pt>
    <dgm:pt modelId="{C405A2BD-B576-4A3B-B74C-988175CB0C8B}" type="pres">
      <dgm:prSet presAssocID="{56D080B0-A978-4AEB-BFAF-277405DFBEA9}" presName="rootConnector" presStyleLbl="node3" presStyleIdx="2" presStyleCnt="4"/>
      <dgm:spPr/>
      <dgm:t>
        <a:bodyPr/>
        <a:lstStyle/>
        <a:p>
          <a:endParaRPr lang="ru-RU"/>
        </a:p>
      </dgm:t>
    </dgm:pt>
    <dgm:pt modelId="{B8D161A6-920E-4337-A880-ACCCC75A6506}" type="pres">
      <dgm:prSet presAssocID="{56D080B0-A978-4AEB-BFAF-277405DFBEA9}" presName="hierChild4" presStyleCnt="0"/>
      <dgm:spPr/>
    </dgm:pt>
    <dgm:pt modelId="{707351BD-9EAB-4CC4-84C8-C169FBB7D3AE}" type="pres">
      <dgm:prSet presAssocID="{56D080B0-A978-4AEB-BFAF-277405DFBEA9}" presName="hierChild5" presStyleCnt="0"/>
      <dgm:spPr/>
    </dgm:pt>
    <dgm:pt modelId="{F44941E4-AFBF-4930-ABD9-826061F3CD90}" type="pres">
      <dgm:prSet presAssocID="{5C445A78-3AFA-4431-86AD-66EB70CF02D0}" presName="Name50" presStyleLbl="parChTrans1D3" presStyleIdx="3" presStyleCnt="4"/>
      <dgm:spPr/>
      <dgm:t>
        <a:bodyPr/>
        <a:lstStyle/>
        <a:p>
          <a:endParaRPr lang="ru-RU"/>
        </a:p>
      </dgm:t>
    </dgm:pt>
    <dgm:pt modelId="{4F5DEEDA-C1A1-44B0-B082-8CD2AEB80AC9}" type="pres">
      <dgm:prSet presAssocID="{466807E8-2D2E-4850-8909-4B92BD0FAF16}" presName="hierRoot2" presStyleCnt="0">
        <dgm:presLayoutVars>
          <dgm:hierBranch val="l"/>
        </dgm:presLayoutVars>
      </dgm:prSet>
      <dgm:spPr/>
    </dgm:pt>
    <dgm:pt modelId="{46AD5F1F-A2D9-4DCC-98BF-14AFE37257F2}" type="pres">
      <dgm:prSet presAssocID="{466807E8-2D2E-4850-8909-4B92BD0FAF16}" presName="rootComposite" presStyleCnt="0"/>
      <dgm:spPr/>
    </dgm:pt>
    <dgm:pt modelId="{477EA5E2-779F-408C-B18B-746EE9097205}" type="pres">
      <dgm:prSet presAssocID="{466807E8-2D2E-4850-8909-4B92BD0FAF16}" presName="rootText" presStyleLbl="node3" presStyleIdx="3" presStyleCnt="4" custScaleX="266680" custScaleY="176205" custLinFactX="100000" custLinFactY="-71763" custLinFactNeighborX="100621" custLinFactNeighborY="-100000">
        <dgm:presLayoutVars>
          <dgm:chPref val="3"/>
        </dgm:presLayoutVars>
      </dgm:prSet>
      <dgm:spPr/>
      <dgm:t>
        <a:bodyPr/>
        <a:lstStyle/>
        <a:p>
          <a:endParaRPr lang="ru-RU"/>
        </a:p>
      </dgm:t>
    </dgm:pt>
    <dgm:pt modelId="{1F107C7A-D14A-44A2-A87A-EF0C6904CDF4}" type="pres">
      <dgm:prSet presAssocID="{466807E8-2D2E-4850-8909-4B92BD0FAF16}" presName="rootConnector" presStyleLbl="node3" presStyleIdx="3" presStyleCnt="4"/>
      <dgm:spPr/>
      <dgm:t>
        <a:bodyPr/>
        <a:lstStyle/>
        <a:p>
          <a:endParaRPr lang="ru-RU"/>
        </a:p>
      </dgm:t>
    </dgm:pt>
    <dgm:pt modelId="{866B5C51-4BA0-4272-A086-25460853194B}" type="pres">
      <dgm:prSet presAssocID="{466807E8-2D2E-4850-8909-4B92BD0FAF16}" presName="hierChild4" presStyleCnt="0"/>
      <dgm:spPr/>
    </dgm:pt>
    <dgm:pt modelId="{3F99550E-5B9D-4D4E-9788-C8A6FDF6B0D5}" type="pres">
      <dgm:prSet presAssocID="{466807E8-2D2E-4850-8909-4B92BD0FAF16}" presName="hierChild5" presStyleCnt="0"/>
      <dgm:spPr/>
    </dgm:pt>
    <dgm:pt modelId="{499130FC-BBD1-4008-BE27-39DE04E4D848}" type="pres">
      <dgm:prSet presAssocID="{B973087B-2548-4CD1-9813-2C32A66DD57C}" presName="hierChild5" presStyleCnt="0"/>
      <dgm:spPr/>
    </dgm:pt>
    <dgm:pt modelId="{987B997B-96AF-490D-A020-6E42FFF2729D}" type="pres">
      <dgm:prSet presAssocID="{D8CA8036-30F2-4A57-A631-0DE76502E3CC}" presName="hierChild3" presStyleCnt="0"/>
      <dgm:spPr/>
    </dgm:pt>
  </dgm:ptLst>
  <dgm:cxnLst>
    <dgm:cxn modelId="{6C066CAD-2000-48A1-9CEC-FBEFDCB743A9}" srcId="{B973087B-2548-4CD1-9813-2C32A66DD57C}" destId="{56D080B0-A978-4AEB-BFAF-277405DFBEA9}" srcOrd="2" destOrd="0" parTransId="{BF4C1DC8-923C-47A4-B144-1D6E67AE3D61}" sibTransId="{1E271C25-4B12-491D-BEF2-AD386F7A82E4}"/>
    <dgm:cxn modelId="{CCFF4822-55EE-4F19-97E1-218E8A3B9FBC}" type="presOf" srcId="{3EC60C15-F92D-41B5-8D31-00ECC3898BA2}" destId="{6690CE50-7C0A-44D4-A710-48E97F3BCB84}" srcOrd="0" destOrd="0" presId="urn:microsoft.com/office/officeart/2005/8/layout/orgChart1"/>
    <dgm:cxn modelId="{A63D32F5-27C8-4018-AEE2-1EDB7A9C4A5F}" type="presOf" srcId="{23D35FF0-84EF-492B-B92A-8F5557886136}" destId="{3CA3BDC2-2083-4192-96D8-024BD13D3E3F}" srcOrd="0" destOrd="0" presId="urn:microsoft.com/office/officeart/2005/8/layout/orgChart1"/>
    <dgm:cxn modelId="{9A11BCA0-6749-4D36-A57F-092F068F1B55}" type="presOf" srcId="{F7ECBE73-1F71-4996-A809-D4D368EEC565}" destId="{82676820-0E40-4D69-9946-CD21082F7DAC}" srcOrd="0" destOrd="0" presId="urn:microsoft.com/office/officeart/2005/8/layout/orgChart1"/>
    <dgm:cxn modelId="{19C601A2-1308-4E7A-B099-D7F1D1F4A385}" srcId="{B973087B-2548-4CD1-9813-2C32A66DD57C}" destId="{466807E8-2D2E-4850-8909-4B92BD0FAF16}" srcOrd="3" destOrd="0" parTransId="{5C445A78-3AFA-4431-86AD-66EB70CF02D0}" sibTransId="{577ACFEE-C4B3-4B37-A16C-F0895F84611E}"/>
    <dgm:cxn modelId="{16C038BB-53A3-49D8-AADD-90A8FB276455}" srcId="{B973087B-2548-4CD1-9813-2C32A66DD57C}" destId="{0E35E1F3-1181-4664-9CE9-16A1D525F8B5}" srcOrd="0" destOrd="0" parTransId="{6754D0A1-5BBE-495B-841C-02D73947CD9B}" sibTransId="{3F8674DE-3332-4EAB-BFB8-4DA4CE27359B}"/>
    <dgm:cxn modelId="{169E3AB4-FD63-4C70-8013-0C3101DA65AF}" type="presOf" srcId="{6754D0A1-5BBE-495B-841C-02D73947CD9B}" destId="{8834BB81-515D-4B95-8B63-AA7E958455B8}" srcOrd="0" destOrd="0" presId="urn:microsoft.com/office/officeart/2005/8/layout/orgChart1"/>
    <dgm:cxn modelId="{8237089F-835D-4A6E-831A-F6AC23B002FA}" type="presOf" srcId="{EDCBD905-64BB-4062-97A7-D7E72F723BF2}" destId="{717D5789-44C5-4D00-9DC0-BEC51D91DE1B}" srcOrd="0" destOrd="0" presId="urn:microsoft.com/office/officeart/2005/8/layout/orgChart1"/>
    <dgm:cxn modelId="{EDBBC4F5-5E23-4B0A-91D2-89E506BE4132}" type="presOf" srcId="{D8CA8036-30F2-4A57-A631-0DE76502E3CC}" destId="{789F8342-D7F9-43FB-B63A-565A740E7314}" srcOrd="0" destOrd="0" presId="urn:microsoft.com/office/officeart/2005/8/layout/orgChart1"/>
    <dgm:cxn modelId="{3CA476D9-5520-4B8E-813D-0EA72F80DA54}" type="presOf" srcId="{B973087B-2548-4CD1-9813-2C32A66DD57C}" destId="{DBF2FDF1-E98E-4422-8BE9-457E9C49A35C}" srcOrd="1" destOrd="0" presId="urn:microsoft.com/office/officeart/2005/8/layout/orgChart1"/>
    <dgm:cxn modelId="{7E536D27-323C-4701-8E41-3CC9C3A35F92}" type="presOf" srcId="{466807E8-2D2E-4850-8909-4B92BD0FAF16}" destId="{1F107C7A-D14A-44A2-A87A-EF0C6904CDF4}" srcOrd="1" destOrd="0" presId="urn:microsoft.com/office/officeart/2005/8/layout/orgChart1"/>
    <dgm:cxn modelId="{A299CF0C-058D-4286-9054-A7529CDEF84A}" srcId="{5B58C9BE-7974-4F46-ACAF-C546CE71AA32}" destId="{D8CA8036-30F2-4A57-A631-0DE76502E3CC}" srcOrd="0" destOrd="0" parTransId="{59A1F8EA-AA6D-42D4-86B1-6B9B461DE812}" sibTransId="{C1AB9F6A-8B79-43F8-9149-024088113814}"/>
    <dgm:cxn modelId="{FF36EB4C-C9D6-48AD-9271-10BF50752E9D}" srcId="{D8CA8036-30F2-4A57-A631-0DE76502E3CC}" destId="{B973087B-2548-4CD1-9813-2C32A66DD57C}" srcOrd="1" destOrd="0" parTransId="{F7ECBE73-1F71-4996-A809-D4D368EEC565}" sibTransId="{E20FB7CB-2F59-4FAA-B8C4-E5B3A3EB0C90}"/>
    <dgm:cxn modelId="{19C78578-5EC3-4BEA-B319-64042B8DCE08}" type="presOf" srcId="{0E35E1F3-1181-4664-9CE9-16A1D525F8B5}" destId="{B5B4A965-ADD0-4C32-9E91-4BDD842CD271}" srcOrd="1" destOrd="0" presId="urn:microsoft.com/office/officeart/2005/8/layout/orgChart1"/>
    <dgm:cxn modelId="{479A2B2A-24E2-4158-9249-6C62586A08E0}" type="presOf" srcId="{56D080B0-A978-4AEB-BFAF-277405DFBEA9}" destId="{32C2E315-F7C9-4F8E-8413-A45563F7C89A}" srcOrd="0" destOrd="0" presId="urn:microsoft.com/office/officeart/2005/8/layout/orgChart1"/>
    <dgm:cxn modelId="{03044E5E-960B-49DE-9EEE-06D1EBEF38FD}" type="presOf" srcId="{97B1C36D-8DFC-4101-A1DB-91D437D5DE9A}" destId="{C6B51D18-8FC9-4A64-B579-6BA96B647592}" srcOrd="1" destOrd="0" presId="urn:microsoft.com/office/officeart/2005/8/layout/orgChart1"/>
    <dgm:cxn modelId="{07D9218A-0CD0-4FC1-A8FB-F2F3FBE0224D}" type="presOf" srcId="{466807E8-2D2E-4850-8909-4B92BD0FAF16}" destId="{477EA5E2-779F-408C-B18B-746EE9097205}" srcOrd="0" destOrd="0" presId="urn:microsoft.com/office/officeart/2005/8/layout/orgChart1"/>
    <dgm:cxn modelId="{ABCBD9DF-EEF7-433A-89D5-1C8CC408ADAA}" type="presOf" srcId="{0E35E1F3-1181-4664-9CE9-16A1D525F8B5}" destId="{3D21AE4E-83B3-4B60-B524-AE566C4EBE7E}" srcOrd="0" destOrd="0" presId="urn:microsoft.com/office/officeart/2005/8/layout/orgChart1"/>
    <dgm:cxn modelId="{5F040C89-935E-4F14-B08E-388EFE8DBDE2}" type="presOf" srcId="{B973087B-2548-4CD1-9813-2C32A66DD57C}" destId="{B9D01196-A3C7-4427-B194-C66228430571}" srcOrd="0" destOrd="0" presId="urn:microsoft.com/office/officeart/2005/8/layout/orgChart1"/>
    <dgm:cxn modelId="{47C15CD5-30A6-4761-96EE-8A8A9178430C}" type="presOf" srcId="{5B58C9BE-7974-4F46-ACAF-C546CE71AA32}" destId="{500372D9-C89B-40A3-A436-52F6FE0E06D5}" srcOrd="0" destOrd="0" presId="urn:microsoft.com/office/officeart/2005/8/layout/orgChart1"/>
    <dgm:cxn modelId="{9B97F4C8-0583-4366-9C5A-E3CD3CE88C5F}" srcId="{D8CA8036-30F2-4A57-A631-0DE76502E3CC}" destId="{23D35FF0-84EF-492B-B92A-8F5557886136}" srcOrd="0" destOrd="0" parTransId="{3EC60C15-F92D-41B5-8D31-00ECC3898BA2}" sibTransId="{DD152314-EBA2-40CE-B373-F26DA9D8DF6C}"/>
    <dgm:cxn modelId="{DA79114C-77D0-4413-9AAA-7B34C6212F52}" type="presOf" srcId="{5C445A78-3AFA-4431-86AD-66EB70CF02D0}" destId="{F44941E4-AFBF-4930-ABD9-826061F3CD90}" srcOrd="0" destOrd="0" presId="urn:microsoft.com/office/officeart/2005/8/layout/orgChart1"/>
    <dgm:cxn modelId="{AA38FDE5-AF20-4619-AE83-561B32A1723F}" type="presOf" srcId="{56D080B0-A978-4AEB-BFAF-277405DFBEA9}" destId="{C405A2BD-B576-4A3B-B74C-988175CB0C8B}" srcOrd="1" destOrd="0" presId="urn:microsoft.com/office/officeart/2005/8/layout/orgChart1"/>
    <dgm:cxn modelId="{BB1D9323-4967-4D39-A560-154DEF42C9C7}" type="presOf" srcId="{BF4C1DC8-923C-47A4-B144-1D6E67AE3D61}" destId="{D5D44B3D-B354-4221-A9DD-AC84EDF7AB59}" srcOrd="0" destOrd="0" presId="urn:microsoft.com/office/officeart/2005/8/layout/orgChart1"/>
    <dgm:cxn modelId="{1D98BB20-A6D1-4E4A-9DBA-EC81AB3EFBFD}" type="presOf" srcId="{97B1C36D-8DFC-4101-A1DB-91D437D5DE9A}" destId="{7976514E-0CF8-4D5C-B3C6-CD45F86E29B3}" srcOrd="0" destOrd="0" presId="urn:microsoft.com/office/officeart/2005/8/layout/orgChart1"/>
    <dgm:cxn modelId="{1EFD1252-6F2A-4FAC-91B6-659E95DC0517}" srcId="{B973087B-2548-4CD1-9813-2C32A66DD57C}" destId="{97B1C36D-8DFC-4101-A1DB-91D437D5DE9A}" srcOrd="1" destOrd="0" parTransId="{EDCBD905-64BB-4062-97A7-D7E72F723BF2}" sibTransId="{75AC7CF2-8947-483E-AB30-FF5CDE6D0FAF}"/>
    <dgm:cxn modelId="{DCC1E95E-5A24-4891-AD5B-1ED30270DD76}" type="presOf" srcId="{D8CA8036-30F2-4A57-A631-0DE76502E3CC}" destId="{459B8A62-D886-4DC1-A065-3CF271070885}" srcOrd="1" destOrd="0" presId="urn:microsoft.com/office/officeart/2005/8/layout/orgChart1"/>
    <dgm:cxn modelId="{F860BF69-62AC-405F-A8F2-4D9F0A914D51}" type="presOf" srcId="{23D35FF0-84EF-492B-B92A-8F5557886136}" destId="{DE0BB7E0-10E3-40E3-B09D-8EE01311D24F}" srcOrd="1" destOrd="0" presId="urn:microsoft.com/office/officeart/2005/8/layout/orgChart1"/>
    <dgm:cxn modelId="{927B935C-F68B-4223-99C9-467CBBB5B438}" type="presParOf" srcId="{500372D9-C89B-40A3-A436-52F6FE0E06D5}" destId="{2178CAE0-358C-41B0-B603-4C8634A29B61}" srcOrd="0" destOrd="0" presId="urn:microsoft.com/office/officeart/2005/8/layout/orgChart1"/>
    <dgm:cxn modelId="{33734D98-7AA5-434D-947C-F17914EEADED}" type="presParOf" srcId="{2178CAE0-358C-41B0-B603-4C8634A29B61}" destId="{9CF42306-009C-4AEC-AC53-F3A699470614}" srcOrd="0" destOrd="0" presId="urn:microsoft.com/office/officeart/2005/8/layout/orgChart1"/>
    <dgm:cxn modelId="{317028AC-BFF7-443F-9F4C-19E80CF5863A}" type="presParOf" srcId="{9CF42306-009C-4AEC-AC53-F3A699470614}" destId="{789F8342-D7F9-43FB-B63A-565A740E7314}" srcOrd="0" destOrd="0" presId="urn:microsoft.com/office/officeart/2005/8/layout/orgChart1"/>
    <dgm:cxn modelId="{56D43765-74BE-432B-BC48-558A6F60C0DE}" type="presParOf" srcId="{9CF42306-009C-4AEC-AC53-F3A699470614}" destId="{459B8A62-D886-4DC1-A065-3CF271070885}" srcOrd="1" destOrd="0" presId="urn:microsoft.com/office/officeart/2005/8/layout/orgChart1"/>
    <dgm:cxn modelId="{61BFA2C6-D925-4D9B-8FBF-9F9467887CCE}" type="presParOf" srcId="{2178CAE0-358C-41B0-B603-4C8634A29B61}" destId="{C36C64AA-98D4-4210-8421-F3C1FA149078}" srcOrd="1" destOrd="0" presId="urn:microsoft.com/office/officeart/2005/8/layout/orgChart1"/>
    <dgm:cxn modelId="{47ECF812-A16D-4645-801E-6339CC598F60}" type="presParOf" srcId="{C36C64AA-98D4-4210-8421-F3C1FA149078}" destId="{6690CE50-7C0A-44D4-A710-48E97F3BCB84}" srcOrd="0" destOrd="0" presId="urn:microsoft.com/office/officeart/2005/8/layout/orgChart1"/>
    <dgm:cxn modelId="{F25DDF1D-E0B7-4952-BFB9-77B939B99019}" type="presParOf" srcId="{C36C64AA-98D4-4210-8421-F3C1FA149078}" destId="{0105A355-1A57-4A3F-BAFC-4D95A14BFE1F}" srcOrd="1" destOrd="0" presId="urn:microsoft.com/office/officeart/2005/8/layout/orgChart1"/>
    <dgm:cxn modelId="{A7106304-9AFB-40C4-80EF-D0D6FEE7D2FB}" type="presParOf" srcId="{0105A355-1A57-4A3F-BAFC-4D95A14BFE1F}" destId="{F9E4D883-CF2B-428D-8A00-B6DC8009E7A8}" srcOrd="0" destOrd="0" presId="urn:microsoft.com/office/officeart/2005/8/layout/orgChart1"/>
    <dgm:cxn modelId="{E1B7E9CB-6B26-4959-8726-F209BF44B42E}" type="presParOf" srcId="{F9E4D883-CF2B-428D-8A00-B6DC8009E7A8}" destId="{3CA3BDC2-2083-4192-96D8-024BD13D3E3F}" srcOrd="0" destOrd="0" presId="urn:microsoft.com/office/officeart/2005/8/layout/orgChart1"/>
    <dgm:cxn modelId="{7BA98BC8-619B-4F33-AD54-B9E47682AB4D}" type="presParOf" srcId="{F9E4D883-CF2B-428D-8A00-B6DC8009E7A8}" destId="{DE0BB7E0-10E3-40E3-B09D-8EE01311D24F}" srcOrd="1" destOrd="0" presId="urn:microsoft.com/office/officeart/2005/8/layout/orgChart1"/>
    <dgm:cxn modelId="{946B44BE-9516-4141-8684-E6209D22C0B2}" type="presParOf" srcId="{0105A355-1A57-4A3F-BAFC-4D95A14BFE1F}" destId="{ADF7671A-4FAB-4E18-A816-38B7EACE2703}" srcOrd="1" destOrd="0" presId="urn:microsoft.com/office/officeart/2005/8/layout/orgChart1"/>
    <dgm:cxn modelId="{3A8DDFF5-2F46-426E-BA95-D5C674AF40B2}" type="presParOf" srcId="{0105A355-1A57-4A3F-BAFC-4D95A14BFE1F}" destId="{6B13C5FB-65C6-421B-8C59-AE7325FDC213}" srcOrd="2" destOrd="0" presId="urn:microsoft.com/office/officeart/2005/8/layout/orgChart1"/>
    <dgm:cxn modelId="{618860E6-7EEA-4280-A3AD-5E06DBEF74CC}" type="presParOf" srcId="{C36C64AA-98D4-4210-8421-F3C1FA149078}" destId="{82676820-0E40-4D69-9946-CD21082F7DAC}" srcOrd="2" destOrd="0" presId="urn:microsoft.com/office/officeart/2005/8/layout/orgChart1"/>
    <dgm:cxn modelId="{7A8FBAAF-38E7-41F4-990D-BA5C08EA9848}" type="presParOf" srcId="{C36C64AA-98D4-4210-8421-F3C1FA149078}" destId="{E6B0ADF7-3EFB-4741-B519-D2F1471F7FB7}" srcOrd="3" destOrd="0" presId="urn:microsoft.com/office/officeart/2005/8/layout/orgChart1"/>
    <dgm:cxn modelId="{BDA677D8-C262-4A1B-9477-99DA0382B3EB}" type="presParOf" srcId="{E6B0ADF7-3EFB-4741-B519-D2F1471F7FB7}" destId="{C116A947-8C14-45F0-B200-E965B33914A5}" srcOrd="0" destOrd="0" presId="urn:microsoft.com/office/officeart/2005/8/layout/orgChart1"/>
    <dgm:cxn modelId="{3A47BF5A-921A-456E-870E-0C621FC74E4F}" type="presParOf" srcId="{C116A947-8C14-45F0-B200-E965B33914A5}" destId="{B9D01196-A3C7-4427-B194-C66228430571}" srcOrd="0" destOrd="0" presId="urn:microsoft.com/office/officeart/2005/8/layout/orgChart1"/>
    <dgm:cxn modelId="{DFB9EF56-1625-41C9-9201-299BC2D4EC25}" type="presParOf" srcId="{C116A947-8C14-45F0-B200-E965B33914A5}" destId="{DBF2FDF1-E98E-4422-8BE9-457E9C49A35C}" srcOrd="1" destOrd="0" presId="urn:microsoft.com/office/officeart/2005/8/layout/orgChart1"/>
    <dgm:cxn modelId="{88263984-1974-48B9-BB1C-6998B1C29E44}" type="presParOf" srcId="{E6B0ADF7-3EFB-4741-B519-D2F1471F7FB7}" destId="{9CF9AA93-61CE-4ED0-80A2-98A6322BAEB3}" srcOrd="1" destOrd="0" presId="urn:microsoft.com/office/officeart/2005/8/layout/orgChart1"/>
    <dgm:cxn modelId="{9CB38B90-51E9-4903-852B-766409675CE2}" type="presParOf" srcId="{9CF9AA93-61CE-4ED0-80A2-98A6322BAEB3}" destId="{8834BB81-515D-4B95-8B63-AA7E958455B8}" srcOrd="0" destOrd="0" presId="urn:microsoft.com/office/officeart/2005/8/layout/orgChart1"/>
    <dgm:cxn modelId="{014D8501-F27A-42CD-8177-953347A8D9B3}" type="presParOf" srcId="{9CF9AA93-61CE-4ED0-80A2-98A6322BAEB3}" destId="{387175FF-66A0-411A-BAA7-6FFA272BCCD8}" srcOrd="1" destOrd="0" presId="urn:microsoft.com/office/officeart/2005/8/layout/orgChart1"/>
    <dgm:cxn modelId="{D89CADCF-E765-4BAA-A0E3-A2208D8C0387}" type="presParOf" srcId="{387175FF-66A0-411A-BAA7-6FFA272BCCD8}" destId="{2916DDD8-E0D1-469F-87A5-8289E75E8897}" srcOrd="0" destOrd="0" presId="urn:microsoft.com/office/officeart/2005/8/layout/orgChart1"/>
    <dgm:cxn modelId="{1301B19F-762E-47C8-A03C-F84F0640D593}" type="presParOf" srcId="{2916DDD8-E0D1-469F-87A5-8289E75E8897}" destId="{3D21AE4E-83B3-4B60-B524-AE566C4EBE7E}" srcOrd="0" destOrd="0" presId="urn:microsoft.com/office/officeart/2005/8/layout/orgChart1"/>
    <dgm:cxn modelId="{C6F9FF25-F090-46F2-BB54-4B7CEE8A8D2F}" type="presParOf" srcId="{2916DDD8-E0D1-469F-87A5-8289E75E8897}" destId="{B5B4A965-ADD0-4C32-9E91-4BDD842CD271}" srcOrd="1" destOrd="0" presId="urn:microsoft.com/office/officeart/2005/8/layout/orgChart1"/>
    <dgm:cxn modelId="{F3C67445-0479-4A4E-AF6A-A8E25EDF5614}" type="presParOf" srcId="{387175FF-66A0-411A-BAA7-6FFA272BCCD8}" destId="{D15DECAA-CDD0-4AF3-B48F-441D93A93EB4}" srcOrd="1" destOrd="0" presId="urn:microsoft.com/office/officeart/2005/8/layout/orgChart1"/>
    <dgm:cxn modelId="{3C72F096-020E-420B-BF00-CAB4A86453EC}" type="presParOf" srcId="{387175FF-66A0-411A-BAA7-6FFA272BCCD8}" destId="{E1BCDEE3-2569-4B78-8409-BA8B7668F6A0}" srcOrd="2" destOrd="0" presId="urn:microsoft.com/office/officeart/2005/8/layout/orgChart1"/>
    <dgm:cxn modelId="{994C106B-C5E3-4E20-82C6-AED582F075EE}" type="presParOf" srcId="{9CF9AA93-61CE-4ED0-80A2-98A6322BAEB3}" destId="{717D5789-44C5-4D00-9DC0-BEC51D91DE1B}" srcOrd="2" destOrd="0" presId="urn:microsoft.com/office/officeart/2005/8/layout/orgChart1"/>
    <dgm:cxn modelId="{3FC09E1A-E20C-4324-9DEE-43DD1D2CFCC1}" type="presParOf" srcId="{9CF9AA93-61CE-4ED0-80A2-98A6322BAEB3}" destId="{6893ED52-48C6-4F81-9A04-93D08301EE7E}" srcOrd="3" destOrd="0" presId="urn:microsoft.com/office/officeart/2005/8/layout/orgChart1"/>
    <dgm:cxn modelId="{F96A67BC-5E1E-4C22-8FCB-60DC8ED49DBD}" type="presParOf" srcId="{6893ED52-48C6-4F81-9A04-93D08301EE7E}" destId="{665324B4-B7F9-411C-8645-79725829CB7E}" srcOrd="0" destOrd="0" presId="urn:microsoft.com/office/officeart/2005/8/layout/orgChart1"/>
    <dgm:cxn modelId="{D8AF6677-47DB-40AD-A230-6DC6962767E4}" type="presParOf" srcId="{665324B4-B7F9-411C-8645-79725829CB7E}" destId="{7976514E-0CF8-4D5C-B3C6-CD45F86E29B3}" srcOrd="0" destOrd="0" presId="urn:microsoft.com/office/officeart/2005/8/layout/orgChart1"/>
    <dgm:cxn modelId="{516C05FC-9C1A-499A-94C4-6CFE5C514652}" type="presParOf" srcId="{665324B4-B7F9-411C-8645-79725829CB7E}" destId="{C6B51D18-8FC9-4A64-B579-6BA96B647592}" srcOrd="1" destOrd="0" presId="urn:microsoft.com/office/officeart/2005/8/layout/orgChart1"/>
    <dgm:cxn modelId="{C5E35E61-2554-4F5C-AC95-B6898136E49D}" type="presParOf" srcId="{6893ED52-48C6-4F81-9A04-93D08301EE7E}" destId="{34A0D82F-F983-4201-8D9E-BECDFCF2FDB2}" srcOrd="1" destOrd="0" presId="urn:microsoft.com/office/officeart/2005/8/layout/orgChart1"/>
    <dgm:cxn modelId="{24D70FEF-DB67-4231-B420-F60C5F56D277}" type="presParOf" srcId="{6893ED52-48C6-4F81-9A04-93D08301EE7E}" destId="{1D022974-8EBC-4898-A865-FC4455FBB3C1}" srcOrd="2" destOrd="0" presId="urn:microsoft.com/office/officeart/2005/8/layout/orgChart1"/>
    <dgm:cxn modelId="{BB89ECE2-CED9-431D-B154-6282F2B33FCB}" type="presParOf" srcId="{9CF9AA93-61CE-4ED0-80A2-98A6322BAEB3}" destId="{D5D44B3D-B354-4221-A9DD-AC84EDF7AB59}" srcOrd="4" destOrd="0" presId="urn:microsoft.com/office/officeart/2005/8/layout/orgChart1"/>
    <dgm:cxn modelId="{B41F0DA2-8943-458B-A002-94C449C1D11F}" type="presParOf" srcId="{9CF9AA93-61CE-4ED0-80A2-98A6322BAEB3}" destId="{D0690EFF-8AC5-4B0F-B900-034A6BB12843}" srcOrd="5" destOrd="0" presId="urn:microsoft.com/office/officeart/2005/8/layout/orgChart1"/>
    <dgm:cxn modelId="{53232808-B070-43E5-9588-87ACB5F440BC}" type="presParOf" srcId="{D0690EFF-8AC5-4B0F-B900-034A6BB12843}" destId="{EEC26414-2927-43EC-95A2-71F65323ABAA}" srcOrd="0" destOrd="0" presId="urn:microsoft.com/office/officeart/2005/8/layout/orgChart1"/>
    <dgm:cxn modelId="{F3E12063-96F6-413B-950C-289247E0A90E}" type="presParOf" srcId="{EEC26414-2927-43EC-95A2-71F65323ABAA}" destId="{32C2E315-F7C9-4F8E-8413-A45563F7C89A}" srcOrd="0" destOrd="0" presId="urn:microsoft.com/office/officeart/2005/8/layout/orgChart1"/>
    <dgm:cxn modelId="{5211AFFE-2D8F-4C55-B2D9-469FF29C08EC}" type="presParOf" srcId="{EEC26414-2927-43EC-95A2-71F65323ABAA}" destId="{C405A2BD-B576-4A3B-B74C-988175CB0C8B}" srcOrd="1" destOrd="0" presId="urn:microsoft.com/office/officeart/2005/8/layout/orgChart1"/>
    <dgm:cxn modelId="{45919E9A-6462-484D-B6F5-B129475A31CA}" type="presParOf" srcId="{D0690EFF-8AC5-4B0F-B900-034A6BB12843}" destId="{B8D161A6-920E-4337-A880-ACCCC75A6506}" srcOrd="1" destOrd="0" presId="urn:microsoft.com/office/officeart/2005/8/layout/orgChart1"/>
    <dgm:cxn modelId="{E7BD2699-541C-487D-B138-26673014897A}" type="presParOf" srcId="{D0690EFF-8AC5-4B0F-B900-034A6BB12843}" destId="{707351BD-9EAB-4CC4-84C8-C169FBB7D3AE}" srcOrd="2" destOrd="0" presId="urn:microsoft.com/office/officeart/2005/8/layout/orgChart1"/>
    <dgm:cxn modelId="{4268E717-8B69-43CD-80C9-A39B31F1C3A1}" type="presParOf" srcId="{9CF9AA93-61CE-4ED0-80A2-98A6322BAEB3}" destId="{F44941E4-AFBF-4930-ABD9-826061F3CD90}" srcOrd="6" destOrd="0" presId="urn:microsoft.com/office/officeart/2005/8/layout/orgChart1"/>
    <dgm:cxn modelId="{CB1AC8C4-3A9A-451E-B63C-33C790187CEA}" type="presParOf" srcId="{9CF9AA93-61CE-4ED0-80A2-98A6322BAEB3}" destId="{4F5DEEDA-C1A1-44B0-B082-8CD2AEB80AC9}" srcOrd="7" destOrd="0" presId="urn:microsoft.com/office/officeart/2005/8/layout/orgChart1"/>
    <dgm:cxn modelId="{BE57577D-CF67-40D9-BF97-424FE339F25E}" type="presParOf" srcId="{4F5DEEDA-C1A1-44B0-B082-8CD2AEB80AC9}" destId="{46AD5F1F-A2D9-4DCC-98BF-14AFE37257F2}" srcOrd="0" destOrd="0" presId="urn:microsoft.com/office/officeart/2005/8/layout/orgChart1"/>
    <dgm:cxn modelId="{25118924-0F57-4A8C-A102-8A702EFB402B}" type="presParOf" srcId="{46AD5F1F-A2D9-4DCC-98BF-14AFE37257F2}" destId="{477EA5E2-779F-408C-B18B-746EE9097205}" srcOrd="0" destOrd="0" presId="urn:microsoft.com/office/officeart/2005/8/layout/orgChart1"/>
    <dgm:cxn modelId="{DBA3D018-B0E3-4D39-B728-7496B555419B}" type="presParOf" srcId="{46AD5F1F-A2D9-4DCC-98BF-14AFE37257F2}" destId="{1F107C7A-D14A-44A2-A87A-EF0C6904CDF4}" srcOrd="1" destOrd="0" presId="urn:microsoft.com/office/officeart/2005/8/layout/orgChart1"/>
    <dgm:cxn modelId="{38380989-7D74-4E60-91E0-F6A27C0FB5F3}" type="presParOf" srcId="{4F5DEEDA-C1A1-44B0-B082-8CD2AEB80AC9}" destId="{866B5C51-4BA0-4272-A086-25460853194B}" srcOrd="1" destOrd="0" presId="urn:microsoft.com/office/officeart/2005/8/layout/orgChart1"/>
    <dgm:cxn modelId="{65FA20F5-87BB-4F5E-93B6-15302C158C14}" type="presParOf" srcId="{4F5DEEDA-C1A1-44B0-B082-8CD2AEB80AC9}" destId="{3F99550E-5B9D-4D4E-9788-C8A6FDF6B0D5}" srcOrd="2" destOrd="0" presId="urn:microsoft.com/office/officeart/2005/8/layout/orgChart1"/>
    <dgm:cxn modelId="{91218379-5157-429C-8004-2F597048AE91}" type="presParOf" srcId="{E6B0ADF7-3EFB-4741-B519-D2F1471F7FB7}" destId="{499130FC-BBD1-4008-BE27-39DE04E4D848}" srcOrd="2" destOrd="0" presId="urn:microsoft.com/office/officeart/2005/8/layout/orgChart1"/>
    <dgm:cxn modelId="{3FB6C355-66D3-4F83-97DC-2D9F01DF715D}" type="presParOf" srcId="{2178CAE0-358C-41B0-B603-4C8634A29B61}" destId="{987B997B-96AF-490D-A020-6E42FFF2729D}"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BC9A57-80C8-4C76-94E4-0014EE998683}" type="doc">
      <dgm:prSet loTypeId="urn:microsoft.com/office/officeart/2005/8/layout/orgChart1" loCatId="hierarchy" qsTypeId="urn:microsoft.com/office/officeart/2005/8/quickstyle/3d5" qsCatId="3D" csTypeId="urn:microsoft.com/office/officeart/2005/8/colors/accent4_4" csCatId="accent4" phldr="1"/>
      <dgm:spPr/>
    </dgm:pt>
    <dgm:pt modelId="{A9204BC1-7FB2-40DC-8424-A25C55283CA7}">
      <dgm:prSet/>
      <dgm:spPr/>
      <dgm:t>
        <a:bodyPr/>
        <a:lstStyle/>
        <a:p>
          <a:pPr marR="0" algn="ctr" rtl="0"/>
          <a:r>
            <a:rPr lang="kk-KZ" smtClean="0"/>
            <a:t>Флективті</a:t>
          </a:r>
          <a:r>
            <a:rPr lang="kk-KZ" baseline="0" smtClean="0"/>
            <a:t> тілдер</a:t>
          </a:r>
          <a:endParaRPr lang="ru-RU" smtClean="0"/>
        </a:p>
      </dgm:t>
    </dgm:pt>
    <dgm:pt modelId="{0C876C92-9356-4F5F-93E0-79648DDFDAAC}" type="parTrans" cxnId="{80D0088E-5397-40EF-81DE-581FBD9E8655}">
      <dgm:prSet/>
      <dgm:spPr/>
      <dgm:t>
        <a:bodyPr/>
        <a:lstStyle/>
        <a:p>
          <a:endParaRPr lang="ru-RU"/>
        </a:p>
      </dgm:t>
    </dgm:pt>
    <dgm:pt modelId="{09AE5AEE-397A-4684-A160-4F825A9AD00C}" type="sibTrans" cxnId="{80D0088E-5397-40EF-81DE-581FBD9E8655}">
      <dgm:prSet/>
      <dgm:spPr/>
      <dgm:t>
        <a:bodyPr/>
        <a:lstStyle/>
        <a:p>
          <a:endParaRPr lang="ru-RU"/>
        </a:p>
      </dgm:t>
    </dgm:pt>
    <dgm:pt modelId="{C98D34B4-2982-4815-BD54-351E9AC8CA3A}">
      <dgm:prSet/>
      <dgm:spPr/>
      <dgm:t>
        <a:bodyPr/>
        <a:lstStyle/>
        <a:p>
          <a:pPr marR="0" algn="ctr" rtl="0"/>
          <a:r>
            <a:rPr lang="kk-KZ" baseline="0" smtClean="0">
              <a:latin typeface="Arial"/>
            </a:rPr>
            <a:t>Ағылшын тілі</a:t>
          </a:r>
          <a:endParaRPr lang="ru-RU" smtClean="0"/>
        </a:p>
      </dgm:t>
    </dgm:pt>
    <dgm:pt modelId="{E41589D9-84DF-4CA3-BB0A-85B5E7B556A1}" type="parTrans" cxnId="{0DE01AB6-5A63-4838-8690-F2E1F66DFAC8}">
      <dgm:prSet/>
      <dgm:spPr/>
      <dgm:t>
        <a:bodyPr/>
        <a:lstStyle/>
        <a:p>
          <a:endParaRPr lang="ru-RU"/>
        </a:p>
      </dgm:t>
    </dgm:pt>
    <dgm:pt modelId="{76142F8A-7279-43EB-978F-ABEB7B435C45}" type="sibTrans" cxnId="{0DE01AB6-5A63-4838-8690-F2E1F66DFAC8}">
      <dgm:prSet/>
      <dgm:spPr/>
      <dgm:t>
        <a:bodyPr/>
        <a:lstStyle/>
        <a:p>
          <a:endParaRPr lang="ru-RU"/>
        </a:p>
      </dgm:t>
    </dgm:pt>
    <dgm:pt modelId="{D123B729-376E-4FAC-A88D-E4CB7FD31F9D}">
      <dgm:prSet/>
      <dgm:spPr/>
      <dgm:t>
        <a:bodyPr/>
        <a:lstStyle/>
        <a:p>
          <a:pPr marR="0" algn="ctr" rtl="0"/>
          <a:r>
            <a:rPr lang="ru-RU" baseline="0" smtClean="0">
              <a:latin typeface="Arial"/>
            </a:rPr>
            <a:t>Нидерланд тілі </a:t>
          </a:r>
          <a:endParaRPr lang="ru-RU" smtClean="0"/>
        </a:p>
      </dgm:t>
    </dgm:pt>
    <dgm:pt modelId="{C5A205FD-37DF-4BA5-B556-675014F9C625}" type="parTrans" cxnId="{55CCD614-2DA5-417E-9B12-4107DE44C513}">
      <dgm:prSet/>
      <dgm:spPr/>
      <dgm:t>
        <a:bodyPr/>
        <a:lstStyle/>
        <a:p>
          <a:endParaRPr lang="ru-RU"/>
        </a:p>
      </dgm:t>
    </dgm:pt>
    <dgm:pt modelId="{EB8E2240-4B6A-485F-8570-65D07C2719B3}" type="sibTrans" cxnId="{55CCD614-2DA5-417E-9B12-4107DE44C513}">
      <dgm:prSet/>
      <dgm:spPr/>
      <dgm:t>
        <a:bodyPr/>
        <a:lstStyle/>
        <a:p>
          <a:endParaRPr lang="ru-RU"/>
        </a:p>
      </dgm:t>
    </dgm:pt>
    <dgm:pt modelId="{A8D68605-0562-45B2-8559-E3D010A33893}">
      <dgm:prSet/>
      <dgm:spPr/>
      <dgm:t>
        <a:bodyPr/>
        <a:lstStyle/>
        <a:p>
          <a:pPr marR="0" algn="ctr" rtl="0"/>
          <a:r>
            <a:rPr lang="ru-RU" baseline="0" smtClean="0">
              <a:latin typeface="Arial"/>
            </a:rPr>
            <a:t>Фриз тілі</a:t>
          </a:r>
          <a:endParaRPr lang="ru-RU" smtClean="0"/>
        </a:p>
      </dgm:t>
    </dgm:pt>
    <dgm:pt modelId="{B6B0E33F-EBF4-4D4A-9947-F612B7E73664}" type="parTrans" cxnId="{7E959036-C74F-4241-BEBA-805FA4FA9D70}">
      <dgm:prSet/>
      <dgm:spPr/>
      <dgm:t>
        <a:bodyPr/>
        <a:lstStyle/>
        <a:p>
          <a:endParaRPr lang="ru-RU"/>
        </a:p>
      </dgm:t>
    </dgm:pt>
    <dgm:pt modelId="{A404E579-EC65-495C-AD7E-FEE02F1C6AD4}" type="sibTrans" cxnId="{7E959036-C74F-4241-BEBA-805FA4FA9D70}">
      <dgm:prSet/>
      <dgm:spPr/>
      <dgm:t>
        <a:bodyPr/>
        <a:lstStyle/>
        <a:p>
          <a:endParaRPr lang="ru-RU"/>
        </a:p>
      </dgm:t>
    </dgm:pt>
    <dgm:pt modelId="{3F78A32F-E3D2-4273-8983-E47C7E42DAA7}">
      <dgm:prSet/>
      <dgm:spPr/>
      <dgm:t>
        <a:bodyPr/>
        <a:lstStyle/>
        <a:p>
          <a:pPr marR="0" algn="ctr" rtl="0"/>
          <a:r>
            <a:rPr lang="ru-RU" baseline="0" smtClean="0">
              <a:latin typeface="Arial"/>
            </a:rPr>
            <a:t>Неміс тілі</a:t>
          </a:r>
          <a:endParaRPr lang="ru-RU" smtClean="0"/>
        </a:p>
      </dgm:t>
    </dgm:pt>
    <dgm:pt modelId="{A67DA84D-2209-4003-811C-AED6258C8989}" type="parTrans" cxnId="{DE998CBF-E99B-4531-A488-23C6C4983489}">
      <dgm:prSet/>
      <dgm:spPr/>
      <dgm:t>
        <a:bodyPr/>
        <a:lstStyle/>
        <a:p>
          <a:endParaRPr lang="ru-RU"/>
        </a:p>
      </dgm:t>
    </dgm:pt>
    <dgm:pt modelId="{D0360F91-F676-4E7C-B1D0-4EBA5BE32F91}" type="sibTrans" cxnId="{DE998CBF-E99B-4531-A488-23C6C4983489}">
      <dgm:prSet/>
      <dgm:spPr/>
      <dgm:t>
        <a:bodyPr/>
        <a:lstStyle/>
        <a:p>
          <a:endParaRPr lang="ru-RU"/>
        </a:p>
      </dgm:t>
    </dgm:pt>
    <dgm:pt modelId="{FB95F74F-E31D-4FD1-931C-92E0A2028619}">
      <dgm:prSet/>
      <dgm:spPr/>
      <dgm:t>
        <a:bodyPr/>
        <a:lstStyle/>
        <a:p>
          <a:pPr marR="0" algn="ctr" rtl="0"/>
          <a:r>
            <a:rPr lang="ru-RU" baseline="0" smtClean="0">
              <a:latin typeface="Arial"/>
            </a:rPr>
            <a:t>аморфты тілдер</a:t>
          </a:r>
          <a:endParaRPr lang="ru-RU" smtClean="0"/>
        </a:p>
      </dgm:t>
    </dgm:pt>
    <dgm:pt modelId="{D189AE61-62E0-4022-A9B0-A8C04A2704BC}" type="parTrans" cxnId="{B9267418-5F56-4A8B-843E-0E1D15F2630A}">
      <dgm:prSet/>
      <dgm:spPr/>
      <dgm:t>
        <a:bodyPr/>
        <a:lstStyle/>
        <a:p>
          <a:endParaRPr lang="ru-RU"/>
        </a:p>
      </dgm:t>
    </dgm:pt>
    <dgm:pt modelId="{BD79E222-ACCE-4F0A-AF03-E4C20752361B}" type="sibTrans" cxnId="{B9267418-5F56-4A8B-843E-0E1D15F2630A}">
      <dgm:prSet/>
      <dgm:spPr/>
      <dgm:t>
        <a:bodyPr/>
        <a:lstStyle/>
        <a:p>
          <a:endParaRPr lang="ru-RU"/>
        </a:p>
      </dgm:t>
    </dgm:pt>
    <dgm:pt modelId="{DC857758-F367-4704-BCB7-3A508592465D}">
      <dgm:prSet/>
      <dgm:spPr/>
      <dgm:t>
        <a:bodyPr/>
        <a:lstStyle/>
        <a:p>
          <a:pPr marR="0" algn="ctr" rtl="0"/>
          <a:r>
            <a:rPr lang="kk-KZ" smtClean="0"/>
            <a:t>Қытай</a:t>
          </a:r>
          <a:endParaRPr lang="ru-RU" smtClean="0"/>
        </a:p>
      </dgm:t>
    </dgm:pt>
    <dgm:pt modelId="{8F86B56D-6993-41DD-B3B4-7F4C197B0B0F}" type="parTrans" cxnId="{CB9AAA33-874A-4527-9A27-7A80DABE9A7D}">
      <dgm:prSet/>
      <dgm:spPr/>
      <dgm:t>
        <a:bodyPr/>
        <a:lstStyle/>
        <a:p>
          <a:endParaRPr lang="ru-RU"/>
        </a:p>
      </dgm:t>
    </dgm:pt>
    <dgm:pt modelId="{25904C79-4990-4125-81BF-72A783B54061}" type="sibTrans" cxnId="{CB9AAA33-874A-4527-9A27-7A80DABE9A7D}">
      <dgm:prSet/>
      <dgm:spPr/>
      <dgm:t>
        <a:bodyPr/>
        <a:lstStyle/>
        <a:p>
          <a:endParaRPr lang="ru-RU"/>
        </a:p>
      </dgm:t>
    </dgm:pt>
    <dgm:pt modelId="{321AA083-7BB0-48C0-B4C1-29C0B07A7A09}">
      <dgm:prSet/>
      <dgm:spPr/>
      <dgm:t>
        <a:bodyPr/>
        <a:lstStyle/>
        <a:p>
          <a:pPr marR="0" algn="ctr" rtl="0"/>
          <a:r>
            <a:rPr lang="ru-RU" baseline="0" smtClean="0">
              <a:latin typeface="Arial"/>
            </a:rPr>
            <a:t>Жапон тілі</a:t>
          </a:r>
          <a:endParaRPr lang="ru-RU" smtClean="0"/>
        </a:p>
      </dgm:t>
    </dgm:pt>
    <dgm:pt modelId="{15C38243-50D3-4FB5-A011-06BBE3E97CF2}" type="parTrans" cxnId="{0C6CF729-2F94-4829-9246-B7A8EBB2DB0A}">
      <dgm:prSet/>
      <dgm:spPr/>
      <dgm:t>
        <a:bodyPr/>
        <a:lstStyle/>
        <a:p>
          <a:endParaRPr lang="ru-RU"/>
        </a:p>
      </dgm:t>
    </dgm:pt>
    <dgm:pt modelId="{5F6EC50C-B823-409B-9DF2-4A4C0C9CD6CD}" type="sibTrans" cxnId="{0C6CF729-2F94-4829-9246-B7A8EBB2DB0A}">
      <dgm:prSet/>
      <dgm:spPr/>
      <dgm:t>
        <a:bodyPr/>
        <a:lstStyle/>
        <a:p>
          <a:endParaRPr lang="ru-RU"/>
        </a:p>
      </dgm:t>
    </dgm:pt>
    <dgm:pt modelId="{3F4F4D33-5226-4AE1-ADC1-95F170C43B29}">
      <dgm:prSet/>
      <dgm:spPr/>
      <dgm:t>
        <a:bodyPr/>
        <a:lstStyle/>
        <a:p>
          <a:r>
            <a:rPr lang="kk-KZ"/>
            <a:t>инкорпатативті тілдер</a:t>
          </a:r>
          <a:endParaRPr lang="ru-RU"/>
        </a:p>
      </dgm:t>
    </dgm:pt>
    <dgm:pt modelId="{36F371BD-1208-49D1-BA25-24947B6B7B1F}" type="parTrans" cxnId="{EC182CA1-26CA-42E2-ADCB-3833F55D0D45}">
      <dgm:prSet/>
      <dgm:spPr/>
      <dgm:t>
        <a:bodyPr/>
        <a:lstStyle/>
        <a:p>
          <a:endParaRPr lang="ru-RU"/>
        </a:p>
      </dgm:t>
    </dgm:pt>
    <dgm:pt modelId="{68815468-5C1E-4AE6-BCE4-B159A7F7649D}" type="sibTrans" cxnId="{EC182CA1-26CA-42E2-ADCB-3833F55D0D45}">
      <dgm:prSet/>
      <dgm:spPr/>
      <dgm:t>
        <a:bodyPr/>
        <a:lstStyle/>
        <a:p>
          <a:endParaRPr lang="ru-RU"/>
        </a:p>
      </dgm:t>
    </dgm:pt>
    <dgm:pt modelId="{B22825D0-CE91-424D-A1F3-E5DF7D32F1EE}">
      <dgm:prSet/>
      <dgm:spPr/>
      <dgm:t>
        <a:bodyPr/>
        <a:lstStyle/>
        <a:p>
          <a:r>
            <a:rPr lang="kk-KZ"/>
            <a:t>қазақ тілі</a:t>
          </a:r>
          <a:endParaRPr lang="ru-RU"/>
        </a:p>
      </dgm:t>
    </dgm:pt>
    <dgm:pt modelId="{AF7A0A6B-01F3-4FC4-9CB6-866EF49D491B}" type="parTrans" cxnId="{24FF8EF9-D835-44E7-BF5D-9CE99CB05EDA}">
      <dgm:prSet/>
      <dgm:spPr/>
      <dgm:t>
        <a:bodyPr/>
        <a:lstStyle/>
        <a:p>
          <a:endParaRPr lang="ru-RU"/>
        </a:p>
      </dgm:t>
    </dgm:pt>
    <dgm:pt modelId="{E9BABB99-B145-4431-B06A-C3B3614AF50D}" type="sibTrans" cxnId="{24FF8EF9-D835-44E7-BF5D-9CE99CB05EDA}">
      <dgm:prSet/>
      <dgm:spPr/>
      <dgm:t>
        <a:bodyPr/>
        <a:lstStyle/>
        <a:p>
          <a:endParaRPr lang="ru-RU"/>
        </a:p>
      </dgm:t>
    </dgm:pt>
    <dgm:pt modelId="{0C02A954-801B-49E5-BEA7-93C5BA9DA23A}">
      <dgm:prSet/>
      <dgm:spPr/>
      <dgm:t>
        <a:bodyPr/>
        <a:lstStyle/>
        <a:p>
          <a:r>
            <a:rPr lang="kk-KZ"/>
            <a:t>қырғыз тілі</a:t>
          </a:r>
          <a:endParaRPr lang="ru-RU"/>
        </a:p>
      </dgm:t>
    </dgm:pt>
    <dgm:pt modelId="{289552AE-7483-44F7-8451-FD41999EEBC2}" type="parTrans" cxnId="{B120D4C1-A178-49E6-A4C8-0D75080D86BB}">
      <dgm:prSet/>
      <dgm:spPr/>
      <dgm:t>
        <a:bodyPr/>
        <a:lstStyle/>
        <a:p>
          <a:endParaRPr lang="ru-RU"/>
        </a:p>
      </dgm:t>
    </dgm:pt>
    <dgm:pt modelId="{E9C289BF-2F17-4EEA-8BA9-5854516660E7}" type="sibTrans" cxnId="{B120D4C1-A178-49E6-A4C8-0D75080D86BB}">
      <dgm:prSet/>
      <dgm:spPr/>
      <dgm:t>
        <a:bodyPr/>
        <a:lstStyle/>
        <a:p>
          <a:endParaRPr lang="ru-RU"/>
        </a:p>
      </dgm:t>
    </dgm:pt>
    <dgm:pt modelId="{DF7D264E-7EC0-434D-A0AB-97CFC07C7DA5}">
      <dgm:prSet/>
      <dgm:spPr/>
      <dgm:t>
        <a:bodyPr/>
        <a:lstStyle/>
        <a:p>
          <a:r>
            <a:rPr lang="kk-KZ"/>
            <a:t>ацтек тілі</a:t>
          </a:r>
          <a:endParaRPr lang="ru-RU"/>
        </a:p>
      </dgm:t>
    </dgm:pt>
    <dgm:pt modelId="{DA1A8334-0252-494F-8010-F10763014372}" type="parTrans" cxnId="{6CFFD10F-22FF-429B-B8ED-51FD3AB88086}">
      <dgm:prSet/>
      <dgm:spPr/>
      <dgm:t>
        <a:bodyPr/>
        <a:lstStyle/>
        <a:p>
          <a:endParaRPr lang="ru-RU"/>
        </a:p>
      </dgm:t>
    </dgm:pt>
    <dgm:pt modelId="{F7589374-8AE3-42A7-A231-83F979277ECF}" type="sibTrans" cxnId="{6CFFD10F-22FF-429B-B8ED-51FD3AB88086}">
      <dgm:prSet/>
      <dgm:spPr/>
      <dgm:t>
        <a:bodyPr/>
        <a:lstStyle/>
        <a:p>
          <a:endParaRPr lang="ru-RU"/>
        </a:p>
      </dgm:t>
    </dgm:pt>
    <dgm:pt modelId="{9CB3E665-AD24-4443-A284-05B35B3F4434}">
      <dgm:prSet/>
      <dgm:spPr/>
      <dgm:t>
        <a:bodyPr/>
        <a:lstStyle/>
        <a:p>
          <a:r>
            <a:rPr lang="kk-KZ"/>
            <a:t>Түркі тілдері</a:t>
          </a:r>
          <a:endParaRPr lang="ru-RU"/>
        </a:p>
      </dgm:t>
    </dgm:pt>
    <dgm:pt modelId="{93F55FE3-F6D4-459A-B789-0107C56DB60D}" type="sibTrans" cxnId="{ACD890A1-D714-4DB0-8E6A-75629BFE6D9C}">
      <dgm:prSet/>
      <dgm:spPr/>
      <dgm:t>
        <a:bodyPr/>
        <a:lstStyle/>
        <a:p>
          <a:endParaRPr lang="ru-RU"/>
        </a:p>
      </dgm:t>
    </dgm:pt>
    <dgm:pt modelId="{547D5517-2911-4BFD-97FF-AB8DEA39CA46}" type="parTrans" cxnId="{ACD890A1-D714-4DB0-8E6A-75629BFE6D9C}">
      <dgm:prSet/>
      <dgm:spPr/>
      <dgm:t>
        <a:bodyPr/>
        <a:lstStyle/>
        <a:p>
          <a:endParaRPr lang="ru-RU"/>
        </a:p>
      </dgm:t>
    </dgm:pt>
    <dgm:pt modelId="{A6F2E088-EE78-41FB-86AB-4394DF9FB1CC}">
      <dgm:prSet/>
      <dgm:spPr/>
      <dgm:t>
        <a:bodyPr/>
        <a:lstStyle/>
        <a:p>
          <a:pPr marR="0" algn="ctr" rtl="0"/>
          <a:r>
            <a:rPr lang="ru-RU" baseline="0" smtClean="0">
              <a:latin typeface="Arial"/>
            </a:rPr>
            <a:t>Флективті тілдер</a:t>
          </a:r>
          <a:endParaRPr lang="ru-RU" smtClean="0"/>
        </a:p>
      </dgm:t>
    </dgm:pt>
    <dgm:pt modelId="{D9CB5CBA-E26E-456A-8127-D748B20C2747}" type="sibTrans" cxnId="{C34C4431-3786-4D55-8224-7CE3B3FFF76A}">
      <dgm:prSet/>
      <dgm:spPr/>
      <dgm:t>
        <a:bodyPr/>
        <a:lstStyle/>
        <a:p>
          <a:endParaRPr lang="ru-RU"/>
        </a:p>
      </dgm:t>
    </dgm:pt>
    <dgm:pt modelId="{744FC663-D13C-490F-8028-E624F6B6EE34}" type="parTrans" cxnId="{C34C4431-3786-4D55-8224-7CE3B3FFF76A}">
      <dgm:prSet/>
      <dgm:spPr/>
      <dgm:t>
        <a:bodyPr/>
        <a:lstStyle/>
        <a:p>
          <a:endParaRPr lang="ru-RU"/>
        </a:p>
      </dgm:t>
    </dgm:pt>
    <dgm:pt modelId="{087E5212-643C-4473-B375-59CD9F58D5F6}">
      <dgm:prSet/>
      <dgm:spPr/>
      <dgm:t>
        <a:bodyPr/>
        <a:lstStyle/>
        <a:p>
          <a:pPr marR="0" algn="ctr" rtl="0"/>
          <a:r>
            <a:rPr lang="ru-RU" baseline="0" smtClean="0">
              <a:latin typeface="Arial"/>
            </a:rPr>
            <a:t>Типологиялық топтама</a:t>
          </a:r>
          <a:endParaRPr lang="ru-RU" smtClean="0"/>
        </a:p>
      </dgm:t>
    </dgm:pt>
    <dgm:pt modelId="{0643801F-56B9-4386-BD0A-FE51355AEDD5}" type="sibTrans" cxnId="{5649A0B9-D5A4-4346-9A26-88CEB41A5E7A}">
      <dgm:prSet/>
      <dgm:spPr/>
      <dgm:t>
        <a:bodyPr/>
        <a:lstStyle/>
        <a:p>
          <a:endParaRPr lang="ru-RU"/>
        </a:p>
      </dgm:t>
    </dgm:pt>
    <dgm:pt modelId="{20B29E1E-4317-477A-B9D9-A379AFF61534}" type="parTrans" cxnId="{5649A0B9-D5A4-4346-9A26-88CEB41A5E7A}">
      <dgm:prSet/>
      <dgm:spPr/>
      <dgm:t>
        <a:bodyPr/>
        <a:lstStyle/>
        <a:p>
          <a:endParaRPr lang="ru-RU"/>
        </a:p>
      </dgm:t>
    </dgm:pt>
    <dgm:pt modelId="{3585176A-0922-4365-99AF-00693439DBD0}" type="pres">
      <dgm:prSet presAssocID="{94BC9A57-80C8-4C76-94E4-0014EE998683}" presName="hierChild1" presStyleCnt="0">
        <dgm:presLayoutVars>
          <dgm:orgChart val="1"/>
          <dgm:chPref val="1"/>
          <dgm:dir/>
          <dgm:animOne val="branch"/>
          <dgm:animLvl val="lvl"/>
          <dgm:resizeHandles/>
        </dgm:presLayoutVars>
      </dgm:prSet>
      <dgm:spPr/>
    </dgm:pt>
    <dgm:pt modelId="{FBFC4A30-37B3-41F9-AA24-40F99FE45DA5}" type="pres">
      <dgm:prSet presAssocID="{087E5212-643C-4473-B375-59CD9F58D5F6}" presName="hierRoot1" presStyleCnt="0">
        <dgm:presLayoutVars>
          <dgm:hierBranch/>
        </dgm:presLayoutVars>
      </dgm:prSet>
      <dgm:spPr/>
    </dgm:pt>
    <dgm:pt modelId="{099A24B3-5C7A-416F-9154-2B5D6DEA782A}" type="pres">
      <dgm:prSet presAssocID="{087E5212-643C-4473-B375-59CD9F58D5F6}" presName="rootComposite1" presStyleCnt="0"/>
      <dgm:spPr/>
    </dgm:pt>
    <dgm:pt modelId="{A0CF176A-A8FE-4F6B-A8D8-9887D476925D}" type="pres">
      <dgm:prSet presAssocID="{087E5212-643C-4473-B375-59CD9F58D5F6}" presName="rootText1" presStyleLbl="node0" presStyleIdx="0" presStyleCnt="1">
        <dgm:presLayoutVars>
          <dgm:chPref val="3"/>
        </dgm:presLayoutVars>
      </dgm:prSet>
      <dgm:spPr/>
      <dgm:t>
        <a:bodyPr/>
        <a:lstStyle/>
        <a:p>
          <a:endParaRPr lang="ru-RU"/>
        </a:p>
      </dgm:t>
    </dgm:pt>
    <dgm:pt modelId="{6CD3829F-6491-4508-96AD-E2CCFC4FB41F}" type="pres">
      <dgm:prSet presAssocID="{087E5212-643C-4473-B375-59CD9F58D5F6}" presName="rootConnector1" presStyleLbl="node1" presStyleIdx="0" presStyleCnt="0"/>
      <dgm:spPr/>
      <dgm:t>
        <a:bodyPr/>
        <a:lstStyle/>
        <a:p>
          <a:endParaRPr lang="ru-RU"/>
        </a:p>
      </dgm:t>
    </dgm:pt>
    <dgm:pt modelId="{33F94AAC-8C67-49BE-A143-83F5C15A5400}" type="pres">
      <dgm:prSet presAssocID="{087E5212-643C-4473-B375-59CD9F58D5F6}" presName="hierChild2" presStyleCnt="0"/>
      <dgm:spPr/>
    </dgm:pt>
    <dgm:pt modelId="{1DDF278A-7381-4B99-A3C4-0C27A0F6F14B}" type="pres">
      <dgm:prSet presAssocID="{744FC663-D13C-490F-8028-E624F6B6EE34}" presName="Name35" presStyleLbl="parChTrans1D2" presStyleIdx="0" presStyleCnt="4"/>
      <dgm:spPr/>
      <dgm:t>
        <a:bodyPr/>
        <a:lstStyle/>
        <a:p>
          <a:endParaRPr lang="ru-RU"/>
        </a:p>
      </dgm:t>
    </dgm:pt>
    <dgm:pt modelId="{A906BC5F-2F87-4689-A400-20F392F6DFB7}" type="pres">
      <dgm:prSet presAssocID="{A6F2E088-EE78-41FB-86AB-4394DF9FB1CC}" presName="hierRoot2" presStyleCnt="0">
        <dgm:presLayoutVars>
          <dgm:hierBranch val="l"/>
        </dgm:presLayoutVars>
      </dgm:prSet>
      <dgm:spPr/>
    </dgm:pt>
    <dgm:pt modelId="{DD2A54E9-B982-47F3-9AFF-2B36721C0FA7}" type="pres">
      <dgm:prSet presAssocID="{A6F2E088-EE78-41FB-86AB-4394DF9FB1CC}" presName="rootComposite" presStyleCnt="0"/>
      <dgm:spPr/>
    </dgm:pt>
    <dgm:pt modelId="{CC6687E4-DE50-493C-B80D-1962049C2FB8}" type="pres">
      <dgm:prSet presAssocID="{A6F2E088-EE78-41FB-86AB-4394DF9FB1CC}" presName="rootText" presStyleLbl="node2" presStyleIdx="0" presStyleCnt="4">
        <dgm:presLayoutVars>
          <dgm:chPref val="3"/>
        </dgm:presLayoutVars>
      </dgm:prSet>
      <dgm:spPr/>
      <dgm:t>
        <a:bodyPr/>
        <a:lstStyle/>
        <a:p>
          <a:endParaRPr lang="ru-RU"/>
        </a:p>
      </dgm:t>
    </dgm:pt>
    <dgm:pt modelId="{72DEBFF0-D50E-45E8-B1A8-B0A41A0A6D80}" type="pres">
      <dgm:prSet presAssocID="{A6F2E088-EE78-41FB-86AB-4394DF9FB1CC}" presName="rootConnector" presStyleLbl="node2" presStyleIdx="0" presStyleCnt="4"/>
      <dgm:spPr/>
      <dgm:t>
        <a:bodyPr/>
        <a:lstStyle/>
        <a:p>
          <a:endParaRPr lang="ru-RU"/>
        </a:p>
      </dgm:t>
    </dgm:pt>
    <dgm:pt modelId="{B5FF67B6-2CB0-448D-B510-0EBDC579AE8B}" type="pres">
      <dgm:prSet presAssocID="{A6F2E088-EE78-41FB-86AB-4394DF9FB1CC}" presName="hierChild4" presStyleCnt="0"/>
      <dgm:spPr/>
    </dgm:pt>
    <dgm:pt modelId="{2CAFBEDF-7892-403F-873B-02D12CF2AD81}" type="pres">
      <dgm:prSet presAssocID="{547D5517-2911-4BFD-97FF-AB8DEA39CA46}" presName="Name50" presStyleLbl="parChTrans1D3" presStyleIdx="0" presStyleCnt="8"/>
      <dgm:spPr/>
      <dgm:t>
        <a:bodyPr/>
        <a:lstStyle/>
        <a:p>
          <a:endParaRPr lang="ru-RU"/>
        </a:p>
      </dgm:t>
    </dgm:pt>
    <dgm:pt modelId="{828971EB-411D-48C5-BA9A-5934331BD42A}" type="pres">
      <dgm:prSet presAssocID="{9CB3E665-AD24-4443-A284-05B35B3F4434}" presName="hierRoot2" presStyleCnt="0">
        <dgm:presLayoutVars>
          <dgm:hierBranch val="init"/>
        </dgm:presLayoutVars>
      </dgm:prSet>
      <dgm:spPr/>
    </dgm:pt>
    <dgm:pt modelId="{624999D5-2CCE-40F5-BA15-10AF0DC3953C}" type="pres">
      <dgm:prSet presAssocID="{9CB3E665-AD24-4443-A284-05B35B3F4434}" presName="rootComposite" presStyleCnt="0"/>
      <dgm:spPr/>
    </dgm:pt>
    <dgm:pt modelId="{7D6E056E-264D-426F-BC48-7B387ECC003E}" type="pres">
      <dgm:prSet presAssocID="{9CB3E665-AD24-4443-A284-05B35B3F4434}" presName="rootText" presStyleLbl="node3" presStyleIdx="0" presStyleCnt="8">
        <dgm:presLayoutVars>
          <dgm:chPref val="3"/>
        </dgm:presLayoutVars>
      </dgm:prSet>
      <dgm:spPr/>
      <dgm:t>
        <a:bodyPr/>
        <a:lstStyle/>
        <a:p>
          <a:endParaRPr lang="ru-RU"/>
        </a:p>
      </dgm:t>
    </dgm:pt>
    <dgm:pt modelId="{F50C0027-1CDB-42FE-A266-8E6C6F02A4B4}" type="pres">
      <dgm:prSet presAssocID="{9CB3E665-AD24-4443-A284-05B35B3F4434}" presName="rootConnector" presStyleLbl="node3" presStyleIdx="0" presStyleCnt="8"/>
      <dgm:spPr/>
      <dgm:t>
        <a:bodyPr/>
        <a:lstStyle/>
        <a:p>
          <a:endParaRPr lang="ru-RU"/>
        </a:p>
      </dgm:t>
    </dgm:pt>
    <dgm:pt modelId="{94D952AD-1337-48DF-A663-958366DCB400}" type="pres">
      <dgm:prSet presAssocID="{9CB3E665-AD24-4443-A284-05B35B3F4434}" presName="hierChild4" presStyleCnt="0"/>
      <dgm:spPr/>
    </dgm:pt>
    <dgm:pt modelId="{AD23B91D-3959-4505-A2EE-E03451D02357}" type="pres">
      <dgm:prSet presAssocID="{AF7A0A6B-01F3-4FC4-9CB6-866EF49D491B}" presName="Name37" presStyleLbl="parChTrans1D4" presStyleIdx="0" presStyleCnt="2"/>
      <dgm:spPr/>
      <dgm:t>
        <a:bodyPr/>
        <a:lstStyle/>
        <a:p>
          <a:endParaRPr lang="ru-RU"/>
        </a:p>
      </dgm:t>
    </dgm:pt>
    <dgm:pt modelId="{59E2F7F5-F99D-4583-9B68-49230CD2553D}" type="pres">
      <dgm:prSet presAssocID="{B22825D0-CE91-424D-A1F3-E5DF7D32F1EE}" presName="hierRoot2" presStyleCnt="0">
        <dgm:presLayoutVars>
          <dgm:hierBranch val="init"/>
        </dgm:presLayoutVars>
      </dgm:prSet>
      <dgm:spPr/>
    </dgm:pt>
    <dgm:pt modelId="{C79727B8-2D97-4237-9C3D-25B6A8DE3788}" type="pres">
      <dgm:prSet presAssocID="{B22825D0-CE91-424D-A1F3-E5DF7D32F1EE}" presName="rootComposite" presStyleCnt="0"/>
      <dgm:spPr/>
    </dgm:pt>
    <dgm:pt modelId="{E43C775F-7383-4BC8-94B3-A8FE279D3ECD}" type="pres">
      <dgm:prSet presAssocID="{B22825D0-CE91-424D-A1F3-E5DF7D32F1EE}" presName="rootText" presStyleLbl="node4" presStyleIdx="0" presStyleCnt="2">
        <dgm:presLayoutVars>
          <dgm:chPref val="3"/>
        </dgm:presLayoutVars>
      </dgm:prSet>
      <dgm:spPr/>
      <dgm:t>
        <a:bodyPr/>
        <a:lstStyle/>
        <a:p>
          <a:endParaRPr lang="ru-RU"/>
        </a:p>
      </dgm:t>
    </dgm:pt>
    <dgm:pt modelId="{FB0A41E4-EC3C-45C1-9BD3-E1D320AF778D}" type="pres">
      <dgm:prSet presAssocID="{B22825D0-CE91-424D-A1F3-E5DF7D32F1EE}" presName="rootConnector" presStyleLbl="node4" presStyleIdx="0" presStyleCnt="2"/>
      <dgm:spPr/>
      <dgm:t>
        <a:bodyPr/>
        <a:lstStyle/>
        <a:p>
          <a:endParaRPr lang="ru-RU"/>
        </a:p>
      </dgm:t>
    </dgm:pt>
    <dgm:pt modelId="{556D85E3-6D84-445B-AB2F-C82C9BDCD3AD}" type="pres">
      <dgm:prSet presAssocID="{B22825D0-CE91-424D-A1F3-E5DF7D32F1EE}" presName="hierChild4" presStyleCnt="0"/>
      <dgm:spPr/>
    </dgm:pt>
    <dgm:pt modelId="{8B5616D8-F97B-4968-AB80-EB9974F7AC58}" type="pres">
      <dgm:prSet presAssocID="{B22825D0-CE91-424D-A1F3-E5DF7D32F1EE}" presName="hierChild5" presStyleCnt="0"/>
      <dgm:spPr/>
    </dgm:pt>
    <dgm:pt modelId="{22B8EE14-202E-4B86-B14C-3DB1835D8A56}" type="pres">
      <dgm:prSet presAssocID="{289552AE-7483-44F7-8451-FD41999EEBC2}" presName="Name37" presStyleLbl="parChTrans1D4" presStyleIdx="1" presStyleCnt="2"/>
      <dgm:spPr/>
      <dgm:t>
        <a:bodyPr/>
        <a:lstStyle/>
        <a:p>
          <a:endParaRPr lang="ru-RU"/>
        </a:p>
      </dgm:t>
    </dgm:pt>
    <dgm:pt modelId="{D6BE8FD9-5C4D-4E1E-A25E-11923C229777}" type="pres">
      <dgm:prSet presAssocID="{0C02A954-801B-49E5-BEA7-93C5BA9DA23A}" presName="hierRoot2" presStyleCnt="0">
        <dgm:presLayoutVars>
          <dgm:hierBranch val="init"/>
        </dgm:presLayoutVars>
      </dgm:prSet>
      <dgm:spPr/>
    </dgm:pt>
    <dgm:pt modelId="{A723D603-284E-4119-B18E-4BF264CC2C04}" type="pres">
      <dgm:prSet presAssocID="{0C02A954-801B-49E5-BEA7-93C5BA9DA23A}" presName="rootComposite" presStyleCnt="0"/>
      <dgm:spPr/>
    </dgm:pt>
    <dgm:pt modelId="{C8A91904-D275-415E-B14B-7930E0AC42AB}" type="pres">
      <dgm:prSet presAssocID="{0C02A954-801B-49E5-BEA7-93C5BA9DA23A}" presName="rootText" presStyleLbl="node4" presStyleIdx="1" presStyleCnt="2">
        <dgm:presLayoutVars>
          <dgm:chPref val="3"/>
        </dgm:presLayoutVars>
      </dgm:prSet>
      <dgm:spPr/>
      <dgm:t>
        <a:bodyPr/>
        <a:lstStyle/>
        <a:p>
          <a:endParaRPr lang="ru-RU"/>
        </a:p>
      </dgm:t>
    </dgm:pt>
    <dgm:pt modelId="{E1B8C812-A94A-413C-B34B-9C706A4714A0}" type="pres">
      <dgm:prSet presAssocID="{0C02A954-801B-49E5-BEA7-93C5BA9DA23A}" presName="rootConnector" presStyleLbl="node4" presStyleIdx="1" presStyleCnt="2"/>
      <dgm:spPr/>
      <dgm:t>
        <a:bodyPr/>
        <a:lstStyle/>
        <a:p>
          <a:endParaRPr lang="ru-RU"/>
        </a:p>
      </dgm:t>
    </dgm:pt>
    <dgm:pt modelId="{8456ECB8-FBFC-48BA-988B-DE8170FC5605}" type="pres">
      <dgm:prSet presAssocID="{0C02A954-801B-49E5-BEA7-93C5BA9DA23A}" presName="hierChild4" presStyleCnt="0"/>
      <dgm:spPr/>
    </dgm:pt>
    <dgm:pt modelId="{79D05C93-A684-4BE7-8773-0871DE76C205}" type="pres">
      <dgm:prSet presAssocID="{0C02A954-801B-49E5-BEA7-93C5BA9DA23A}" presName="hierChild5" presStyleCnt="0"/>
      <dgm:spPr/>
    </dgm:pt>
    <dgm:pt modelId="{FA2CA7F6-5539-42FE-B81E-787ED43ED8A8}" type="pres">
      <dgm:prSet presAssocID="{9CB3E665-AD24-4443-A284-05B35B3F4434}" presName="hierChild5" presStyleCnt="0"/>
      <dgm:spPr/>
    </dgm:pt>
    <dgm:pt modelId="{9636B58B-66CE-4D9A-AD8B-E628F83A901C}" type="pres">
      <dgm:prSet presAssocID="{A6F2E088-EE78-41FB-86AB-4394DF9FB1CC}" presName="hierChild5" presStyleCnt="0"/>
      <dgm:spPr/>
    </dgm:pt>
    <dgm:pt modelId="{A8B3123A-81FD-4DF9-9E7E-21CEA0071877}" type="pres">
      <dgm:prSet presAssocID="{0C876C92-9356-4F5F-93E0-79648DDFDAAC}" presName="Name35" presStyleLbl="parChTrans1D2" presStyleIdx="1" presStyleCnt="4"/>
      <dgm:spPr/>
      <dgm:t>
        <a:bodyPr/>
        <a:lstStyle/>
        <a:p>
          <a:endParaRPr lang="ru-RU"/>
        </a:p>
      </dgm:t>
    </dgm:pt>
    <dgm:pt modelId="{6884D5EE-BFEC-45E5-B466-5A4D35634ECA}" type="pres">
      <dgm:prSet presAssocID="{A9204BC1-7FB2-40DC-8424-A25C55283CA7}" presName="hierRoot2" presStyleCnt="0">
        <dgm:presLayoutVars>
          <dgm:hierBranch val="l"/>
        </dgm:presLayoutVars>
      </dgm:prSet>
      <dgm:spPr/>
    </dgm:pt>
    <dgm:pt modelId="{28E4C506-8760-4BA6-AF07-F39BEFFD94A2}" type="pres">
      <dgm:prSet presAssocID="{A9204BC1-7FB2-40DC-8424-A25C55283CA7}" presName="rootComposite" presStyleCnt="0"/>
      <dgm:spPr/>
    </dgm:pt>
    <dgm:pt modelId="{1AEFE202-FD65-4A9D-BCA0-4FCF2F9C8BDA}" type="pres">
      <dgm:prSet presAssocID="{A9204BC1-7FB2-40DC-8424-A25C55283CA7}" presName="rootText" presStyleLbl="node2" presStyleIdx="1" presStyleCnt="4">
        <dgm:presLayoutVars>
          <dgm:chPref val="3"/>
        </dgm:presLayoutVars>
      </dgm:prSet>
      <dgm:spPr/>
      <dgm:t>
        <a:bodyPr/>
        <a:lstStyle/>
        <a:p>
          <a:endParaRPr lang="ru-RU"/>
        </a:p>
      </dgm:t>
    </dgm:pt>
    <dgm:pt modelId="{9BECCE56-0428-4451-97CD-6D0E86AF1AD9}" type="pres">
      <dgm:prSet presAssocID="{A9204BC1-7FB2-40DC-8424-A25C55283CA7}" presName="rootConnector" presStyleLbl="node2" presStyleIdx="1" presStyleCnt="4"/>
      <dgm:spPr/>
      <dgm:t>
        <a:bodyPr/>
        <a:lstStyle/>
        <a:p>
          <a:endParaRPr lang="ru-RU"/>
        </a:p>
      </dgm:t>
    </dgm:pt>
    <dgm:pt modelId="{1FE2FACD-86D0-4ADC-9ACA-6A89E0FABAD8}" type="pres">
      <dgm:prSet presAssocID="{A9204BC1-7FB2-40DC-8424-A25C55283CA7}" presName="hierChild4" presStyleCnt="0"/>
      <dgm:spPr/>
    </dgm:pt>
    <dgm:pt modelId="{8EA0652D-AF85-4F6A-A885-8CE2D789ABA6}" type="pres">
      <dgm:prSet presAssocID="{E41589D9-84DF-4CA3-BB0A-85B5E7B556A1}" presName="Name50" presStyleLbl="parChTrans1D3" presStyleIdx="1" presStyleCnt="8"/>
      <dgm:spPr/>
      <dgm:t>
        <a:bodyPr/>
        <a:lstStyle/>
        <a:p>
          <a:endParaRPr lang="ru-RU"/>
        </a:p>
      </dgm:t>
    </dgm:pt>
    <dgm:pt modelId="{D6AC4770-FE1C-4617-9742-492C7BD93CD9}" type="pres">
      <dgm:prSet presAssocID="{C98D34B4-2982-4815-BD54-351E9AC8CA3A}" presName="hierRoot2" presStyleCnt="0">
        <dgm:presLayoutVars>
          <dgm:hierBranch val="r"/>
        </dgm:presLayoutVars>
      </dgm:prSet>
      <dgm:spPr/>
    </dgm:pt>
    <dgm:pt modelId="{7F50EB9A-60B5-41B7-90FF-A071629FD0D4}" type="pres">
      <dgm:prSet presAssocID="{C98D34B4-2982-4815-BD54-351E9AC8CA3A}" presName="rootComposite" presStyleCnt="0"/>
      <dgm:spPr/>
    </dgm:pt>
    <dgm:pt modelId="{CC6E46C1-A7F2-4344-8604-DDBDC1EB9A41}" type="pres">
      <dgm:prSet presAssocID="{C98D34B4-2982-4815-BD54-351E9AC8CA3A}" presName="rootText" presStyleLbl="node3" presStyleIdx="1" presStyleCnt="8">
        <dgm:presLayoutVars>
          <dgm:chPref val="3"/>
        </dgm:presLayoutVars>
      </dgm:prSet>
      <dgm:spPr/>
      <dgm:t>
        <a:bodyPr/>
        <a:lstStyle/>
        <a:p>
          <a:endParaRPr lang="ru-RU"/>
        </a:p>
      </dgm:t>
    </dgm:pt>
    <dgm:pt modelId="{192B23F0-1E42-4AAE-8F83-506006218E61}" type="pres">
      <dgm:prSet presAssocID="{C98D34B4-2982-4815-BD54-351E9AC8CA3A}" presName="rootConnector" presStyleLbl="node3" presStyleIdx="1" presStyleCnt="8"/>
      <dgm:spPr/>
      <dgm:t>
        <a:bodyPr/>
        <a:lstStyle/>
        <a:p>
          <a:endParaRPr lang="ru-RU"/>
        </a:p>
      </dgm:t>
    </dgm:pt>
    <dgm:pt modelId="{9377D811-1E16-4F2D-8BF9-D6DA97B36329}" type="pres">
      <dgm:prSet presAssocID="{C98D34B4-2982-4815-BD54-351E9AC8CA3A}" presName="hierChild4" presStyleCnt="0"/>
      <dgm:spPr/>
    </dgm:pt>
    <dgm:pt modelId="{2AFB8CEC-3CBE-4978-A339-97A0C0FDAF9D}" type="pres">
      <dgm:prSet presAssocID="{C98D34B4-2982-4815-BD54-351E9AC8CA3A}" presName="hierChild5" presStyleCnt="0"/>
      <dgm:spPr/>
    </dgm:pt>
    <dgm:pt modelId="{825C795E-44EF-405E-9EC0-EE13D64214FC}" type="pres">
      <dgm:prSet presAssocID="{C5A205FD-37DF-4BA5-B556-675014F9C625}" presName="Name50" presStyleLbl="parChTrans1D3" presStyleIdx="2" presStyleCnt="8"/>
      <dgm:spPr/>
      <dgm:t>
        <a:bodyPr/>
        <a:lstStyle/>
        <a:p>
          <a:endParaRPr lang="ru-RU"/>
        </a:p>
      </dgm:t>
    </dgm:pt>
    <dgm:pt modelId="{B648174B-8140-48F5-94A7-733A9FC4F41D}" type="pres">
      <dgm:prSet presAssocID="{D123B729-376E-4FAC-A88D-E4CB7FD31F9D}" presName="hierRoot2" presStyleCnt="0">
        <dgm:presLayoutVars>
          <dgm:hierBranch val="r"/>
        </dgm:presLayoutVars>
      </dgm:prSet>
      <dgm:spPr/>
    </dgm:pt>
    <dgm:pt modelId="{71963722-1E03-43E3-9F99-CDD5ACE35B2F}" type="pres">
      <dgm:prSet presAssocID="{D123B729-376E-4FAC-A88D-E4CB7FD31F9D}" presName="rootComposite" presStyleCnt="0"/>
      <dgm:spPr/>
    </dgm:pt>
    <dgm:pt modelId="{D9A4ADB4-FF07-4B89-A1F2-794787608667}" type="pres">
      <dgm:prSet presAssocID="{D123B729-376E-4FAC-A88D-E4CB7FD31F9D}" presName="rootText" presStyleLbl="node3" presStyleIdx="2" presStyleCnt="8">
        <dgm:presLayoutVars>
          <dgm:chPref val="3"/>
        </dgm:presLayoutVars>
      </dgm:prSet>
      <dgm:spPr/>
      <dgm:t>
        <a:bodyPr/>
        <a:lstStyle/>
        <a:p>
          <a:endParaRPr lang="ru-RU"/>
        </a:p>
      </dgm:t>
    </dgm:pt>
    <dgm:pt modelId="{CE944DC9-AB00-4B61-BF22-5BFA8C3813E9}" type="pres">
      <dgm:prSet presAssocID="{D123B729-376E-4FAC-A88D-E4CB7FD31F9D}" presName="rootConnector" presStyleLbl="node3" presStyleIdx="2" presStyleCnt="8"/>
      <dgm:spPr/>
      <dgm:t>
        <a:bodyPr/>
        <a:lstStyle/>
        <a:p>
          <a:endParaRPr lang="ru-RU"/>
        </a:p>
      </dgm:t>
    </dgm:pt>
    <dgm:pt modelId="{F5CF344D-DD63-47B1-94FE-A2DB77073DDC}" type="pres">
      <dgm:prSet presAssocID="{D123B729-376E-4FAC-A88D-E4CB7FD31F9D}" presName="hierChild4" presStyleCnt="0"/>
      <dgm:spPr/>
    </dgm:pt>
    <dgm:pt modelId="{9671E7E3-B486-4CA7-A2B9-66A342ADD597}" type="pres">
      <dgm:prSet presAssocID="{D123B729-376E-4FAC-A88D-E4CB7FD31F9D}" presName="hierChild5" presStyleCnt="0"/>
      <dgm:spPr/>
    </dgm:pt>
    <dgm:pt modelId="{9088208A-2C3A-4511-AB08-901E1DD39DC6}" type="pres">
      <dgm:prSet presAssocID="{B6B0E33F-EBF4-4D4A-9947-F612B7E73664}" presName="Name50" presStyleLbl="parChTrans1D3" presStyleIdx="3" presStyleCnt="8"/>
      <dgm:spPr/>
      <dgm:t>
        <a:bodyPr/>
        <a:lstStyle/>
        <a:p>
          <a:endParaRPr lang="ru-RU"/>
        </a:p>
      </dgm:t>
    </dgm:pt>
    <dgm:pt modelId="{D4EE84C6-FCA4-438F-8BFA-0F68DF3B7BE8}" type="pres">
      <dgm:prSet presAssocID="{A8D68605-0562-45B2-8559-E3D010A33893}" presName="hierRoot2" presStyleCnt="0">
        <dgm:presLayoutVars>
          <dgm:hierBranch val="l"/>
        </dgm:presLayoutVars>
      </dgm:prSet>
      <dgm:spPr/>
    </dgm:pt>
    <dgm:pt modelId="{D567A538-2602-4E45-8146-4BE4FFF2BCDE}" type="pres">
      <dgm:prSet presAssocID="{A8D68605-0562-45B2-8559-E3D010A33893}" presName="rootComposite" presStyleCnt="0"/>
      <dgm:spPr/>
    </dgm:pt>
    <dgm:pt modelId="{F0B4454B-9F09-4A42-AE6F-0291CDD955BC}" type="pres">
      <dgm:prSet presAssocID="{A8D68605-0562-45B2-8559-E3D010A33893}" presName="rootText" presStyleLbl="node3" presStyleIdx="3" presStyleCnt="8">
        <dgm:presLayoutVars>
          <dgm:chPref val="3"/>
        </dgm:presLayoutVars>
      </dgm:prSet>
      <dgm:spPr/>
      <dgm:t>
        <a:bodyPr/>
        <a:lstStyle/>
        <a:p>
          <a:endParaRPr lang="ru-RU"/>
        </a:p>
      </dgm:t>
    </dgm:pt>
    <dgm:pt modelId="{CB812AB0-17D1-47BE-B064-E7067526DAC0}" type="pres">
      <dgm:prSet presAssocID="{A8D68605-0562-45B2-8559-E3D010A33893}" presName="rootConnector" presStyleLbl="node3" presStyleIdx="3" presStyleCnt="8"/>
      <dgm:spPr/>
      <dgm:t>
        <a:bodyPr/>
        <a:lstStyle/>
        <a:p>
          <a:endParaRPr lang="ru-RU"/>
        </a:p>
      </dgm:t>
    </dgm:pt>
    <dgm:pt modelId="{F5FFD1AC-A343-41B2-BA75-597AC647F4F3}" type="pres">
      <dgm:prSet presAssocID="{A8D68605-0562-45B2-8559-E3D010A33893}" presName="hierChild4" presStyleCnt="0"/>
      <dgm:spPr/>
    </dgm:pt>
    <dgm:pt modelId="{8CEF11DC-4BD7-4286-B40A-3C216900BA2E}" type="pres">
      <dgm:prSet presAssocID="{A8D68605-0562-45B2-8559-E3D010A33893}" presName="hierChild5" presStyleCnt="0"/>
      <dgm:spPr/>
    </dgm:pt>
    <dgm:pt modelId="{4B915EDF-934B-499D-AA93-5FACC161E9CE}" type="pres">
      <dgm:prSet presAssocID="{A67DA84D-2209-4003-811C-AED6258C8989}" presName="Name50" presStyleLbl="parChTrans1D3" presStyleIdx="4" presStyleCnt="8"/>
      <dgm:spPr/>
      <dgm:t>
        <a:bodyPr/>
        <a:lstStyle/>
        <a:p>
          <a:endParaRPr lang="ru-RU"/>
        </a:p>
      </dgm:t>
    </dgm:pt>
    <dgm:pt modelId="{2EEF3244-5869-480A-B614-C0F7E5326124}" type="pres">
      <dgm:prSet presAssocID="{3F78A32F-E3D2-4273-8983-E47C7E42DAA7}" presName="hierRoot2" presStyleCnt="0">
        <dgm:presLayoutVars>
          <dgm:hierBranch val="l"/>
        </dgm:presLayoutVars>
      </dgm:prSet>
      <dgm:spPr/>
    </dgm:pt>
    <dgm:pt modelId="{A436BC80-21AB-46A2-AFE9-DFFF50C5A116}" type="pres">
      <dgm:prSet presAssocID="{3F78A32F-E3D2-4273-8983-E47C7E42DAA7}" presName="rootComposite" presStyleCnt="0"/>
      <dgm:spPr/>
    </dgm:pt>
    <dgm:pt modelId="{E9109BA4-309B-4C4F-B5F1-AF5D2EE923E0}" type="pres">
      <dgm:prSet presAssocID="{3F78A32F-E3D2-4273-8983-E47C7E42DAA7}" presName="rootText" presStyleLbl="node3" presStyleIdx="4" presStyleCnt="8">
        <dgm:presLayoutVars>
          <dgm:chPref val="3"/>
        </dgm:presLayoutVars>
      </dgm:prSet>
      <dgm:spPr/>
      <dgm:t>
        <a:bodyPr/>
        <a:lstStyle/>
        <a:p>
          <a:endParaRPr lang="ru-RU"/>
        </a:p>
      </dgm:t>
    </dgm:pt>
    <dgm:pt modelId="{D45EC559-90AE-448E-AC9D-17C8B07B23AE}" type="pres">
      <dgm:prSet presAssocID="{3F78A32F-E3D2-4273-8983-E47C7E42DAA7}" presName="rootConnector" presStyleLbl="node3" presStyleIdx="4" presStyleCnt="8"/>
      <dgm:spPr/>
      <dgm:t>
        <a:bodyPr/>
        <a:lstStyle/>
        <a:p>
          <a:endParaRPr lang="ru-RU"/>
        </a:p>
      </dgm:t>
    </dgm:pt>
    <dgm:pt modelId="{87186724-FA36-492B-BA47-272669B00C66}" type="pres">
      <dgm:prSet presAssocID="{3F78A32F-E3D2-4273-8983-E47C7E42DAA7}" presName="hierChild4" presStyleCnt="0"/>
      <dgm:spPr/>
    </dgm:pt>
    <dgm:pt modelId="{C599EF5C-1135-4A80-B5D6-03CE362DAAF1}" type="pres">
      <dgm:prSet presAssocID="{3F78A32F-E3D2-4273-8983-E47C7E42DAA7}" presName="hierChild5" presStyleCnt="0"/>
      <dgm:spPr/>
    </dgm:pt>
    <dgm:pt modelId="{35295B72-3610-4C52-B231-B1F15DAC94AB}" type="pres">
      <dgm:prSet presAssocID="{A9204BC1-7FB2-40DC-8424-A25C55283CA7}" presName="hierChild5" presStyleCnt="0"/>
      <dgm:spPr/>
    </dgm:pt>
    <dgm:pt modelId="{6E17FA24-D513-4E8E-987F-B86710DF69F9}" type="pres">
      <dgm:prSet presAssocID="{D189AE61-62E0-4022-A9B0-A8C04A2704BC}" presName="Name35" presStyleLbl="parChTrans1D2" presStyleIdx="2" presStyleCnt="4"/>
      <dgm:spPr/>
      <dgm:t>
        <a:bodyPr/>
        <a:lstStyle/>
        <a:p>
          <a:endParaRPr lang="ru-RU"/>
        </a:p>
      </dgm:t>
    </dgm:pt>
    <dgm:pt modelId="{38640B34-93C0-43EC-8227-042C41478D28}" type="pres">
      <dgm:prSet presAssocID="{FB95F74F-E31D-4FD1-931C-92E0A2028619}" presName="hierRoot2" presStyleCnt="0">
        <dgm:presLayoutVars>
          <dgm:hierBranch val="l"/>
        </dgm:presLayoutVars>
      </dgm:prSet>
      <dgm:spPr/>
    </dgm:pt>
    <dgm:pt modelId="{E850E630-E365-4CC4-AE30-6626CC592ABA}" type="pres">
      <dgm:prSet presAssocID="{FB95F74F-E31D-4FD1-931C-92E0A2028619}" presName="rootComposite" presStyleCnt="0"/>
      <dgm:spPr/>
    </dgm:pt>
    <dgm:pt modelId="{558DBA10-1DC3-42BA-975E-58B518851105}" type="pres">
      <dgm:prSet presAssocID="{FB95F74F-E31D-4FD1-931C-92E0A2028619}" presName="rootText" presStyleLbl="node2" presStyleIdx="2" presStyleCnt="4">
        <dgm:presLayoutVars>
          <dgm:chPref val="3"/>
        </dgm:presLayoutVars>
      </dgm:prSet>
      <dgm:spPr/>
      <dgm:t>
        <a:bodyPr/>
        <a:lstStyle/>
        <a:p>
          <a:endParaRPr lang="ru-RU"/>
        </a:p>
      </dgm:t>
    </dgm:pt>
    <dgm:pt modelId="{75AA4032-9089-4898-BD2B-52C177D63015}" type="pres">
      <dgm:prSet presAssocID="{FB95F74F-E31D-4FD1-931C-92E0A2028619}" presName="rootConnector" presStyleLbl="node2" presStyleIdx="2" presStyleCnt="4"/>
      <dgm:spPr/>
      <dgm:t>
        <a:bodyPr/>
        <a:lstStyle/>
        <a:p>
          <a:endParaRPr lang="ru-RU"/>
        </a:p>
      </dgm:t>
    </dgm:pt>
    <dgm:pt modelId="{9B357C01-8D26-49C2-B638-EEA2E2ED2DC9}" type="pres">
      <dgm:prSet presAssocID="{FB95F74F-E31D-4FD1-931C-92E0A2028619}" presName="hierChild4" presStyleCnt="0"/>
      <dgm:spPr/>
    </dgm:pt>
    <dgm:pt modelId="{B39B32AC-E373-48D1-9CA0-328A796A1D59}" type="pres">
      <dgm:prSet presAssocID="{8F86B56D-6993-41DD-B3B4-7F4C197B0B0F}" presName="Name50" presStyleLbl="parChTrans1D3" presStyleIdx="5" presStyleCnt="8"/>
      <dgm:spPr/>
      <dgm:t>
        <a:bodyPr/>
        <a:lstStyle/>
        <a:p>
          <a:endParaRPr lang="ru-RU"/>
        </a:p>
      </dgm:t>
    </dgm:pt>
    <dgm:pt modelId="{AC2FA716-FC2D-4620-9F48-A364BF277216}" type="pres">
      <dgm:prSet presAssocID="{DC857758-F367-4704-BCB7-3A508592465D}" presName="hierRoot2" presStyleCnt="0">
        <dgm:presLayoutVars>
          <dgm:hierBranch val="r"/>
        </dgm:presLayoutVars>
      </dgm:prSet>
      <dgm:spPr/>
    </dgm:pt>
    <dgm:pt modelId="{2C0B1A6C-083A-46D9-BD05-958C965DA6B4}" type="pres">
      <dgm:prSet presAssocID="{DC857758-F367-4704-BCB7-3A508592465D}" presName="rootComposite" presStyleCnt="0"/>
      <dgm:spPr/>
    </dgm:pt>
    <dgm:pt modelId="{19BCB2BC-69F8-4AC7-BA5B-1522C52809F2}" type="pres">
      <dgm:prSet presAssocID="{DC857758-F367-4704-BCB7-3A508592465D}" presName="rootText" presStyleLbl="node3" presStyleIdx="5" presStyleCnt="8">
        <dgm:presLayoutVars>
          <dgm:chPref val="3"/>
        </dgm:presLayoutVars>
      </dgm:prSet>
      <dgm:spPr/>
      <dgm:t>
        <a:bodyPr/>
        <a:lstStyle/>
        <a:p>
          <a:endParaRPr lang="ru-RU"/>
        </a:p>
      </dgm:t>
    </dgm:pt>
    <dgm:pt modelId="{2F344CDA-E8E3-4C3D-A325-8A77A50A6960}" type="pres">
      <dgm:prSet presAssocID="{DC857758-F367-4704-BCB7-3A508592465D}" presName="rootConnector" presStyleLbl="node3" presStyleIdx="5" presStyleCnt="8"/>
      <dgm:spPr/>
      <dgm:t>
        <a:bodyPr/>
        <a:lstStyle/>
        <a:p>
          <a:endParaRPr lang="ru-RU"/>
        </a:p>
      </dgm:t>
    </dgm:pt>
    <dgm:pt modelId="{6A12BDB0-227D-452C-9D06-CA20B22ED1B1}" type="pres">
      <dgm:prSet presAssocID="{DC857758-F367-4704-BCB7-3A508592465D}" presName="hierChild4" presStyleCnt="0"/>
      <dgm:spPr/>
    </dgm:pt>
    <dgm:pt modelId="{80D08223-028D-4953-B866-60D0998144A2}" type="pres">
      <dgm:prSet presAssocID="{DC857758-F367-4704-BCB7-3A508592465D}" presName="hierChild5" presStyleCnt="0"/>
      <dgm:spPr/>
    </dgm:pt>
    <dgm:pt modelId="{B5FE9666-5346-4447-8F82-B39F61759CBF}" type="pres">
      <dgm:prSet presAssocID="{15C38243-50D3-4FB5-A011-06BBE3E97CF2}" presName="Name50" presStyleLbl="parChTrans1D3" presStyleIdx="6" presStyleCnt="8"/>
      <dgm:spPr/>
      <dgm:t>
        <a:bodyPr/>
        <a:lstStyle/>
        <a:p>
          <a:endParaRPr lang="ru-RU"/>
        </a:p>
      </dgm:t>
    </dgm:pt>
    <dgm:pt modelId="{2B3957E4-5A24-457C-94E4-4FF2317631F1}" type="pres">
      <dgm:prSet presAssocID="{321AA083-7BB0-48C0-B4C1-29C0B07A7A09}" presName="hierRoot2" presStyleCnt="0">
        <dgm:presLayoutVars>
          <dgm:hierBranch val="l"/>
        </dgm:presLayoutVars>
      </dgm:prSet>
      <dgm:spPr/>
    </dgm:pt>
    <dgm:pt modelId="{71D15015-0AA7-49D0-9F8F-58F49677A003}" type="pres">
      <dgm:prSet presAssocID="{321AA083-7BB0-48C0-B4C1-29C0B07A7A09}" presName="rootComposite" presStyleCnt="0"/>
      <dgm:spPr/>
    </dgm:pt>
    <dgm:pt modelId="{73848A52-CB79-41F6-9EC8-43C72D83BD91}" type="pres">
      <dgm:prSet presAssocID="{321AA083-7BB0-48C0-B4C1-29C0B07A7A09}" presName="rootText" presStyleLbl="node3" presStyleIdx="6" presStyleCnt="8">
        <dgm:presLayoutVars>
          <dgm:chPref val="3"/>
        </dgm:presLayoutVars>
      </dgm:prSet>
      <dgm:spPr/>
      <dgm:t>
        <a:bodyPr/>
        <a:lstStyle/>
        <a:p>
          <a:endParaRPr lang="ru-RU"/>
        </a:p>
      </dgm:t>
    </dgm:pt>
    <dgm:pt modelId="{453A1DFF-B5AC-4140-BEBB-805DEE58C156}" type="pres">
      <dgm:prSet presAssocID="{321AA083-7BB0-48C0-B4C1-29C0B07A7A09}" presName="rootConnector" presStyleLbl="node3" presStyleIdx="6" presStyleCnt="8"/>
      <dgm:spPr/>
      <dgm:t>
        <a:bodyPr/>
        <a:lstStyle/>
        <a:p>
          <a:endParaRPr lang="ru-RU"/>
        </a:p>
      </dgm:t>
    </dgm:pt>
    <dgm:pt modelId="{C0924E3C-2CDC-4472-B07A-A3A2B8969A1B}" type="pres">
      <dgm:prSet presAssocID="{321AA083-7BB0-48C0-B4C1-29C0B07A7A09}" presName="hierChild4" presStyleCnt="0"/>
      <dgm:spPr/>
    </dgm:pt>
    <dgm:pt modelId="{AEF38EFE-1F16-4F77-A577-8E6BB4DDA042}" type="pres">
      <dgm:prSet presAssocID="{321AA083-7BB0-48C0-B4C1-29C0B07A7A09}" presName="hierChild5" presStyleCnt="0"/>
      <dgm:spPr/>
    </dgm:pt>
    <dgm:pt modelId="{8B6E4149-29B9-44F8-B9D3-A6CB43109BC3}" type="pres">
      <dgm:prSet presAssocID="{FB95F74F-E31D-4FD1-931C-92E0A2028619}" presName="hierChild5" presStyleCnt="0"/>
      <dgm:spPr/>
    </dgm:pt>
    <dgm:pt modelId="{04A85DEA-2F77-4267-8391-FEF62B514A3E}" type="pres">
      <dgm:prSet presAssocID="{36F371BD-1208-49D1-BA25-24947B6B7B1F}" presName="Name35" presStyleLbl="parChTrans1D2" presStyleIdx="3" presStyleCnt="4"/>
      <dgm:spPr/>
      <dgm:t>
        <a:bodyPr/>
        <a:lstStyle/>
        <a:p>
          <a:endParaRPr lang="ru-RU"/>
        </a:p>
      </dgm:t>
    </dgm:pt>
    <dgm:pt modelId="{3885411B-DBFA-4054-8250-C835A8523DDF}" type="pres">
      <dgm:prSet presAssocID="{3F4F4D33-5226-4AE1-ADC1-95F170C43B29}" presName="hierRoot2" presStyleCnt="0">
        <dgm:presLayoutVars>
          <dgm:hierBranch val="init"/>
        </dgm:presLayoutVars>
      </dgm:prSet>
      <dgm:spPr/>
    </dgm:pt>
    <dgm:pt modelId="{18698D05-DA38-4FA1-9F72-25E5666D56D7}" type="pres">
      <dgm:prSet presAssocID="{3F4F4D33-5226-4AE1-ADC1-95F170C43B29}" presName="rootComposite" presStyleCnt="0"/>
      <dgm:spPr/>
    </dgm:pt>
    <dgm:pt modelId="{5CF880E4-91ED-4845-9D1D-BE068B2B7861}" type="pres">
      <dgm:prSet presAssocID="{3F4F4D33-5226-4AE1-ADC1-95F170C43B29}" presName="rootText" presStyleLbl="node2" presStyleIdx="3" presStyleCnt="4">
        <dgm:presLayoutVars>
          <dgm:chPref val="3"/>
        </dgm:presLayoutVars>
      </dgm:prSet>
      <dgm:spPr/>
      <dgm:t>
        <a:bodyPr/>
        <a:lstStyle/>
        <a:p>
          <a:endParaRPr lang="ru-RU"/>
        </a:p>
      </dgm:t>
    </dgm:pt>
    <dgm:pt modelId="{DE0C3CD1-4201-43A4-958C-EDE64E9FB510}" type="pres">
      <dgm:prSet presAssocID="{3F4F4D33-5226-4AE1-ADC1-95F170C43B29}" presName="rootConnector" presStyleLbl="node2" presStyleIdx="3" presStyleCnt="4"/>
      <dgm:spPr/>
      <dgm:t>
        <a:bodyPr/>
        <a:lstStyle/>
        <a:p>
          <a:endParaRPr lang="ru-RU"/>
        </a:p>
      </dgm:t>
    </dgm:pt>
    <dgm:pt modelId="{A6DE7BCA-82E2-4B5F-BBF7-C09509DA2CE6}" type="pres">
      <dgm:prSet presAssocID="{3F4F4D33-5226-4AE1-ADC1-95F170C43B29}" presName="hierChild4" presStyleCnt="0"/>
      <dgm:spPr/>
    </dgm:pt>
    <dgm:pt modelId="{B55F581B-CF84-4849-919B-2C63CC8DEB28}" type="pres">
      <dgm:prSet presAssocID="{DA1A8334-0252-494F-8010-F10763014372}" presName="Name37" presStyleLbl="parChTrans1D3" presStyleIdx="7" presStyleCnt="8"/>
      <dgm:spPr/>
      <dgm:t>
        <a:bodyPr/>
        <a:lstStyle/>
        <a:p>
          <a:endParaRPr lang="ru-RU"/>
        </a:p>
      </dgm:t>
    </dgm:pt>
    <dgm:pt modelId="{D88982DE-D178-40FE-B3F2-AABE6481251C}" type="pres">
      <dgm:prSet presAssocID="{DF7D264E-7EC0-434D-A0AB-97CFC07C7DA5}" presName="hierRoot2" presStyleCnt="0">
        <dgm:presLayoutVars>
          <dgm:hierBranch val="init"/>
        </dgm:presLayoutVars>
      </dgm:prSet>
      <dgm:spPr/>
    </dgm:pt>
    <dgm:pt modelId="{3F779695-3C26-4E9B-B141-7AD816BF254F}" type="pres">
      <dgm:prSet presAssocID="{DF7D264E-7EC0-434D-A0AB-97CFC07C7DA5}" presName="rootComposite" presStyleCnt="0"/>
      <dgm:spPr/>
    </dgm:pt>
    <dgm:pt modelId="{DF61114E-B674-4C56-B77D-C4046DDC017E}" type="pres">
      <dgm:prSet presAssocID="{DF7D264E-7EC0-434D-A0AB-97CFC07C7DA5}" presName="rootText" presStyleLbl="node3" presStyleIdx="7" presStyleCnt="8">
        <dgm:presLayoutVars>
          <dgm:chPref val="3"/>
        </dgm:presLayoutVars>
      </dgm:prSet>
      <dgm:spPr/>
      <dgm:t>
        <a:bodyPr/>
        <a:lstStyle/>
        <a:p>
          <a:endParaRPr lang="ru-RU"/>
        </a:p>
      </dgm:t>
    </dgm:pt>
    <dgm:pt modelId="{27B84648-4B25-45F0-B70A-ADBFE3DAC9EC}" type="pres">
      <dgm:prSet presAssocID="{DF7D264E-7EC0-434D-A0AB-97CFC07C7DA5}" presName="rootConnector" presStyleLbl="node3" presStyleIdx="7" presStyleCnt="8"/>
      <dgm:spPr/>
      <dgm:t>
        <a:bodyPr/>
        <a:lstStyle/>
        <a:p>
          <a:endParaRPr lang="ru-RU"/>
        </a:p>
      </dgm:t>
    </dgm:pt>
    <dgm:pt modelId="{87FC24EB-D456-4ECC-BB29-23FAE6D6048B}" type="pres">
      <dgm:prSet presAssocID="{DF7D264E-7EC0-434D-A0AB-97CFC07C7DA5}" presName="hierChild4" presStyleCnt="0"/>
      <dgm:spPr/>
    </dgm:pt>
    <dgm:pt modelId="{188A2923-A4AB-4154-A1BE-FB4DAF2AD5FB}" type="pres">
      <dgm:prSet presAssocID="{DF7D264E-7EC0-434D-A0AB-97CFC07C7DA5}" presName="hierChild5" presStyleCnt="0"/>
      <dgm:spPr/>
    </dgm:pt>
    <dgm:pt modelId="{B6F793CC-C133-49EB-887B-F28AE89671CE}" type="pres">
      <dgm:prSet presAssocID="{3F4F4D33-5226-4AE1-ADC1-95F170C43B29}" presName="hierChild5" presStyleCnt="0"/>
      <dgm:spPr/>
    </dgm:pt>
    <dgm:pt modelId="{EDFB34B3-1E35-4091-842A-511AC132680E}" type="pres">
      <dgm:prSet presAssocID="{087E5212-643C-4473-B375-59CD9F58D5F6}" presName="hierChild3" presStyleCnt="0"/>
      <dgm:spPr/>
    </dgm:pt>
  </dgm:ptLst>
  <dgm:cxnLst>
    <dgm:cxn modelId="{2B7DCCF1-A249-4851-94F8-9ECC46FEDFC3}" type="presOf" srcId="{AF7A0A6B-01F3-4FC4-9CB6-866EF49D491B}" destId="{AD23B91D-3959-4505-A2EE-E03451D02357}" srcOrd="0" destOrd="0" presId="urn:microsoft.com/office/officeart/2005/8/layout/orgChart1"/>
    <dgm:cxn modelId="{F985C099-A957-415C-A845-85D65676F92E}" type="presOf" srcId="{9CB3E665-AD24-4443-A284-05B35B3F4434}" destId="{F50C0027-1CDB-42FE-A266-8E6C6F02A4B4}" srcOrd="1" destOrd="0" presId="urn:microsoft.com/office/officeart/2005/8/layout/orgChart1"/>
    <dgm:cxn modelId="{293826EB-02E8-4722-9DA0-0556F1D61486}" type="presOf" srcId="{547D5517-2911-4BFD-97FF-AB8DEA39CA46}" destId="{2CAFBEDF-7892-403F-873B-02D12CF2AD81}" srcOrd="0" destOrd="0" presId="urn:microsoft.com/office/officeart/2005/8/layout/orgChart1"/>
    <dgm:cxn modelId="{C04EA32A-F211-41CF-B8B2-503353EEE930}" type="presOf" srcId="{3F78A32F-E3D2-4273-8983-E47C7E42DAA7}" destId="{D45EC559-90AE-448E-AC9D-17C8B07B23AE}" srcOrd="1" destOrd="0" presId="urn:microsoft.com/office/officeart/2005/8/layout/orgChart1"/>
    <dgm:cxn modelId="{B9267418-5F56-4A8B-843E-0E1D15F2630A}" srcId="{087E5212-643C-4473-B375-59CD9F58D5F6}" destId="{FB95F74F-E31D-4FD1-931C-92E0A2028619}" srcOrd="2" destOrd="0" parTransId="{D189AE61-62E0-4022-A9B0-A8C04A2704BC}" sibTransId="{BD79E222-ACCE-4F0A-AF03-E4C20752361B}"/>
    <dgm:cxn modelId="{749F7CE1-6FA9-4735-A4FF-680D260A0C8E}" type="presOf" srcId="{321AA083-7BB0-48C0-B4C1-29C0B07A7A09}" destId="{73848A52-CB79-41F6-9EC8-43C72D83BD91}" srcOrd="0" destOrd="0" presId="urn:microsoft.com/office/officeart/2005/8/layout/orgChart1"/>
    <dgm:cxn modelId="{3C024B9E-ECDA-4DAE-A1C4-F28FF77A199F}" type="presOf" srcId="{744FC663-D13C-490F-8028-E624F6B6EE34}" destId="{1DDF278A-7381-4B99-A3C4-0C27A0F6F14B}" srcOrd="0" destOrd="0" presId="urn:microsoft.com/office/officeart/2005/8/layout/orgChart1"/>
    <dgm:cxn modelId="{AD06FFE3-346B-4D6C-A298-F522A4945372}" type="presOf" srcId="{0C02A954-801B-49E5-BEA7-93C5BA9DA23A}" destId="{E1B8C812-A94A-413C-B34B-9C706A4714A0}" srcOrd="1" destOrd="0" presId="urn:microsoft.com/office/officeart/2005/8/layout/orgChart1"/>
    <dgm:cxn modelId="{6BEF7B80-507C-4782-BAB7-322DE91243F3}" type="presOf" srcId="{0C876C92-9356-4F5F-93E0-79648DDFDAAC}" destId="{A8B3123A-81FD-4DF9-9E7E-21CEA0071877}" srcOrd="0" destOrd="0" presId="urn:microsoft.com/office/officeart/2005/8/layout/orgChart1"/>
    <dgm:cxn modelId="{7E959036-C74F-4241-BEBA-805FA4FA9D70}" srcId="{A9204BC1-7FB2-40DC-8424-A25C55283CA7}" destId="{A8D68605-0562-45B2-8559-E3D010A33893}" srcOrd="2" destOrd="0" parTransId="{B6B0E33F-EBF4-4D4A-9947-F612B7E73664}" sibTransId="{A404E579-EC65-495C-AD7E-FEE02F1C6AD4}"/>
    <dgm:cxn modelId="{4F13C8A6-A358-454C-A766-608FD7BC71DB}" type="presOf" srcId="{A9204BC1-7FB2-40DC-8424-A25C55283CA7}" destId="{9BECCE56-0428-4451-97CD-6D0E86AF1AD9}" srcOrd="1" destOrd="0" presId="urn:microsoft.com/office/officeart/2005/8/layout/orgChart1"/>
    <dgm:cxn modelId="{DE998CBF-E99B-4531-A488-23C6C4983489}" srcId="{A9204BC1-7FB2-40DC-8424-A25C55283CA7}" destId="{3F78A32F-E3D2-4273-8983-E47C7E42DAA7}" srcOrd="3" destOrd="0" parTransId="{A67DA84D-2209-4003-811C-AED6258C8989}" sibTransId="{D0360F91-F676-4E7C-B1D0-4EBA5BE32F91}"/>
    <dgm:cxn modelId="{D8B6367A-6362-40F3-87C5-8067DF9C44FD}" type="presOf" srcId="{DA1A8334-0252-494F-8010-F10763014372}" destId="{B55F581B-CF84-4849-919B-2C63CC8DEB28}" srcOrd="0" destOrd="0" presId="urn:microsoft.com/office/officeart/2005/8/layout/orgChart1"/>
    <dgm:cxn modelId="{27844655-7E4F-439A-B0C3-ED5673FE3F72}" type="presOf" srcId="{FB95F74F-E31D-4FD1-931C-92E0A2028619}" destId="{558DBA10-1DC3-42BA-975E-58B518851105}" srcOrd="0" destOrd="0" presId="urn:microsoft.com/office/officeart/2005/8/layout/orgChart1"/>
    <dgm:cxn modelId="{9BBDAEF5-8184-43C6-8DA3-1CD3356ADC87}" type="presOf" srcId="{DC857758-F367-4704-BCB7-3A508592465D}" destId="{19BCB2BC-69F8-4AC7-BA5B-1522C52809F2}" srcOrd="0" destOrd="0" presId="urn:microsoft.com/office/officeart/2005/8/layout/orgChart1"/>
    <dgm:cxn modelId="{36B20ABA-BE00-470F-8DEE-82B887EDF755}" type="presOf" srcId="{DF7D264E-7EC0-434D-A0AB-97CFC07C7DA5}" destId="{DF61114E-B674-4C56-B77D-C4046DDC017E}" srcOrd="0" destOrd="0" presId="urn:microsoft.com/office/officeart/2005/8/layout/orgChart1"/>
    <dgm:cxn modelId="{80E6A379-C861-4FED-A347-2279265AE0FF}" type="presOf" srcId="{3F4F4D33-5226-4AE1-ADC1-95F170C43B29}" destId="{5CF880E4-91ED-4845-9D1D-BE068B2B7861}" srcOrd="0" destOrd="0" presId="urn:microsoft.com/office/officeart/2005/8/layout/orgChart1"/>
    <dgm:cxn modelId="{80D0088E-5397-40EF-81DE-581FBD9E8655}" srcId="{087E5212-643C-4473-B375-59CD9F58D5F6}" destId="{A9204BC1-7FB2-40DC-8424-A25C55283CA7}" srcOrd="1" destOrd="0" parTransId="{0C876C92-9356-4F5F-93E0-79648DDFDAAC}" sibTransId="{09AE5AEE-397A-4684-A160-4F825A9AD00C}"/>
    <dgm:cxn modelId="{EBA592BE-B580-47E7-B6B0-D38D2E5F67F6}" type="presOf" srcId="{E41589D9-84DF-4CA3-BB0A-85B5E7B556A1}" destId="{8EA0652D-AF85-4F6A-A885-8CE2D789ABA6}" srcOrd="0" destOrd="0" presId="urn:microsoft.com/office/officeart/2005/8/layout/orgChart1"/>
    <dgm:cxn modelId="{976D73A7-9684-4427-BE7C-F46F8AD6384E}" type="presOf" srcId="{B6B0E33F-EBF4-4D4A-9947-F612B7E73664}" destId="{9088208A-2C3A-4511-AB08-901E1DD39DC6}" srcOrd="0" destOrd="0" presId="urn:microsoft.com/office/officeart/2005/8/layout/orgChart1"/>
    <dgm:cxn modelId="{0DE01AB6-5A63-4838-8690-F2E1F66DFAC8}" srcId="{A9204BC1-7FB2-40DC-8424-A25C55283CA7}" destId="{C98D34B4-2982-4815-BD54-351E9AC8CA3A}" srcOrd="0" destOrd="0" parTransId="{E41589D9-84DF-4CA3-BB0A-85B5E7B556A1}" sibTransId="{76142F8A-7279-43EB-978F-ABEB7B435C45}"/>
    <dgm:cxn modelId="{7128BCA1-6C28-4585-9DBB-1507F55B9295}" type="presOf" srcId="{087E5212-643C-4473-B375-59CD9F58D5F6}" destId="{6CD3829F-6491-4508-96AD-E2CCFC4FB41F}" srcOrd="1" destOrd="0" presId="urn:microsoft.com/office/officeart/2005/8/layout/orgChart1"/>
    <dgm:cxn modelId="{EC182CA1-26CA-42E2-ADCB-3833F55D0D45}" srcId="{087E5212-643C-4473-B375-59CD9F58D5F6}" destId="{3F4F4D33-5226-4AE1-ADC1-95F170C43B29}" srcOrd="3" destOrd="0" parTransId="{36F371BD-1208-49D1-BA25-24947B6B7B1F}" sibTransId="{68815468-5C1E-4AE6-BCE4-B159A7F7649D}"/>
    <dgm:cxn modelId="{BAA01D96-B565-44C2-B045-BBB4B40A4C57}" type="presOf" srcId="{FB95F74F-E31D-4FD1-931C-92E0A2028619}" destId="{75AA4032-9089-4898-BD2B-52C177D63015}" srcOrd="1" destOrd="0" presId="urn:microsoft.com/office/officeart/2005/8/layout/orgChart1"/>
    <dgm:cxn modelId="{2D42111D-C47B-45DF-89E6-DC1BC3B75D50}" type="presOf" srcId="{C98D34B4-2982-4815-BD54-351E9AC8CA3A}" destId="{192B23F0-1E42-4AAE-8F83-506006218E61}" srcOrd="1" destOrd="0" presId="urn:microsoft.com/office/officeart/2005/8/layout/orgChart1"/>
    <dgm:cxn modelId="{D3D327DE-DFF0-4BBF-A8F4-EAF43F205F4B}" type="presOf" srcId="{3F4F4D33-5226-4AE1-ADC1-95F170C43B29}" destId="{DE0C3CD1-4201-43A4-958C-EDE64E9FB510}" srcOrd="1" destOrd="0" presId="urn:microsoft.com/office/officeart/2005/8/layout/orgChart1"/>
    <dgm:cxn modelId="{910237F1-27E7-4723-97B8-C661680486F5}" type="presOf" srcId="{A8D68605-0562-45B2-8559-E3D010A33893}" destId="{CB812AB0-17D1-47BE-B064-E7067526DAC0}" srcOrd="1" destOrd="0" presId="urn:microsoft.com/office/officeart/2005/8/layout/orgChart1"/>
    <dgm:cxn modelId="{C6B803AC-A336-4B43-BF4C-F20AA8F57664}" type="presOf" srcId="{D123B729-376E-4FAC-A88D-E4CB7FD31F9D}" destId="{CE944DC9-AB00-4B61-BF22-5BFA8C3813E9}" srcOrd="1" destOrd="0" presId="urn:microsoft.com/office/officeart/2005/8/layout/orgChart1"/>
    <dgm:cxn modelId="{24FF8EF9-D835-44E7-BF5D-9CE99CB05EDA}" srcId="{9CB3E665-AD24-4443-A284-05B35B3F4434}" destId="{B22825D0-CE91-424D-A1F3-E5DF7D32F1EE}" srcOrd="0" destOrd="0" parTransId="{AF7A0A6B-01F3-4FC4-9CB6-866EF49D491B}" sibTransId="{E9BABB99-B145-4431-B06A-C3B3614AF50D}"/>
    <dgm:cxn modelId="{6CFFD10F-22FF-429B-B8ED-51FD3AB88086}" srcId="{3F4F4D33-5226-4AE1-ADC1-95F170C43B29}" destId="{DF7D264E-7EC0-434D-A0AB-97CFC07C7DA5}" srcOrd="0" destOrd="0" parTransId="{DA1A8334-0252-494F-8010-F10763014372}" sibTransId="{F7589374-8AE3-42A7-A231-83F979277ECF}"/>
    <dgm:cxn modelId="{6F4E7D0A-7645-45DC-B790-5B17315BDC19}" type="presOf" srcId="{0C02A954-801B-49E5-BEA7-93C5BA9DA23A}" destId="{C8A91904-D275-415E-B14B-7930E0AC42AB}" srcOrd="0" destOrd="0" presId="urn:microsoft.com/office/officeart/2005/8/layout/orgChart1"/>
    <dgm:cxn modelId="{4CA2328C-F40D-4CE3-B3EA-E71AF1436753}" type="presOf" srcId="{A6F2E088-EE78-41FB-86AB-4394DF9FB1CC}" destId="{72DEBFF0-D50E-45E8-B1A8-B0A41A0A6D80}" srcOrd="1" destOrd="0" presId="urn:microsoft.com/office/officeart/2005/8/layout/orgChart1"/>
    <dgm:cxn modelId="{FC5D4CE8-51E6-4B45-996B-C0EE29E83C9C}" type="presOf" srcId="{D189AE61-62E0-4022-A9B0-A8C04A2704BC}" destId="{6E17FA24-D513-4E8E-987F-B86710DF69F9}" srcOrd="0" destOrd="0" presId="urn:microsoft.com/office/officeart/2005/8/layout/orgChart1"/>
    <dgm:cxn modelId="{124F360A-C30B-47A7-AE25-50E853A6D112}" type="presOf" srcId="{DC857758-F367-4704-BCB7-3A508592465D}" destId="{2F344CDA-E8E3-4C3D-A325-8A77A50A6960}" srcOrd="1" destOrd="0" presId="urn:microsoft.com/office/officeart/2005/8/layout/orgChart1"/>
    <dgm:cxn modelId="{BE3D18A1-CCC2-4886-A43B-D29457EDA5C0}" type="presOf" srcId="{94BC9A57-80C8-4C76-94E4-0014EE998683}" destId="{3585176A-0922-4365-99AF-00693439DBD0}" srcOrd="0" destOrd="0" presId="urn:microsoft.com/office/officeart/2005/8/layout/orgChart1"/>
    <dgm:cxn modelId="{6C4943DE-033D-477E-B9BC-784A99595BB3}" type="presOf" srcId="{8F86B56D-6993-41DD-B3B4-7F4C197B0B0F}" destId="{B39B32AC-E373-48D1-9CA0-328A796A1D59}" srcOrd="0" destOrd="0" presId="urn:microsoft.com/office/officeart/2005/8/layout/orgChart1"/>
    <dgm:cxn modelId="{95F4EAEA-6200-4C2D-85C0-18E2D6432A76}" type="presOf" srcId="{A6F2E088-EE78-41FB-86AB-4394DF9FB1CC}" destId="{CC6687E4-DE50-493C-B80D-1962049C2FB8}" srcOrd="0" destOrd="0" presId="urn:microsoft.com/office/officeart/2005/8/layout/orgChart1"/>
    <dgm:cxn modelId="{214288F0-5AF1-44C3-87EE-C12D4E9684AE}" type="presOf" srcId="{15C38243-50D3-4FB5-A011-06BBE3E97CF2}" destId="{B5FE9666-5346-4447-8F82-B39F61759CBF}" srcOrd="0" destOrd="0" presId="urn:microsoft.com/office/officeart/2005/8/layout/orgChart1"/>
    <dgm:cxn modelId="{9FF5C64C-3703-4FD4-9C51-8C5C6DAC5EBE}" type="presOf" srcId="{A8D68605-0562-45B2-8559-E3D010A33893}" destId="{F0B4454B-9F09-4A42-AE6F-0291CDD955BC}" srcOrd="0" destOrd="0" presId="urn:microsoft.com/office/officeart/2005/8/layout/orgChart1"/>
    <dgm:cxn modelId="{B120D4C1-A178-49E6-A4C8-0D75080D86BB}" srcId="{9CB3E665-AD24-4443-A284-05B35B3F4434}" destId="{0C02A954-801B-49E5-BEA7-93C5BA9DA23A}" srcOrd="1" destOrd="0" parTransId="{289552AE-7483-44F7-8451-FD41999EEBC2}" sibTransId="{E9C289BF-2F17-4EEA-8BA9-5854516660E7}"/>
    <dgm:cxn modelId="{2CE8BEAE-E41D-40B6-BB8A-63BAED17D831}" type="presOf" srcId="{D123B729-376E-4FAC-A88D-E4CB7FD31F9D}" destId="{D9A4ADB4-FF07-4B89-A1F2-794787608667}" srcOrd="0" destOrd="0" presId="urn:microsoft.com/office/officeart/2005/8/layout/orgChart1"/>
    <dgm:cxn modelId="{6A0B6770-5CA6-4545-823B-F48A567CABAE}" type="presOf" srcId="{3F78A32F-E3D2-4273-8983-E47C7E42DAA7}" destId="{E9109BA4-309B-4C4F-B5F1-AF5D2EE923E0}" srcOrd="0" destOrd="0" presId="urn:microsoft.com/office/officeart/2005/8/layout/orgChart1"/>
    <dgm:cxn modelId="{CB9AAA33-874A-4527-9A27-7A80DABE9A7D}" srcId="{FB95F74F-E31D-4FD1-931C-92E0A2028619}" destId="{DC857758-F367-4704-BCB7-3A508592465D}" srcOrd="0" destOrd="0" parTransId="{8F86B56D-6993-41DD-B3B4-7F4C197B0B0F}" sibTransId="{25904C79-4990-4125-81BF-72A783B54061}"/>
    <dgm:cxn modelId="{55CCD614-2DA5-417E-9B12-4107DE44C513}" srcId="{A9204BC1-7FB2-40DC-8424-A25C55283CA7}" destId="{D123B729-376E-4FAC-A88D-E4CB7FD31F9D}" srcOrd="1" destOrd="0" parTransId="{C5A205FD-37DF-4BA5-B556-675014F9C625}" sibTransId="{EB8E2240-4B6A-485F-8570-65D07C2719B3}"/>
    <dgm:cxn modelId="{ACD890A1-D714-4DB0-8E6A-75629BFE6D9C}" srcId="{A6F2E088-EE78-41FB-86AB-4394DF9FB1CC}" destId="{9CB3E665-AD24-4443-A284-05B35B3F4434}" srcOrd="0" destOrd="0" parTransId="{547D5517-2911-4BFD-97FF-AB8DEA39CA46}" sibTransId="{93F55FE3-F6D4-459A-B789-0107C56DB60D}"/>
    <dgm:cxn modelId="{3A7AAFD9-BA5D-4F9E-BDBC-799EF7601240}" type="presOf" srcId="{A67DA84D-2209-4003-811C-AED6258C8989}" destId="{4B915EDF-934B-499D-AA93-5FACC161E9CE}" srcOrd="0" destOrd="0" presId="urn:microsoft.com/office/officeart/2005/8/layout/orgChart1"/>
    <dgm:cxn modelId="{C34C4431-3786-4D55-8224-7CE3B3FFF76A}" srcId="{087E5212-643C-4473-B375-59CD9F58D5F6}" destId="{A6F2E088-EE78-41FB-86AB-4394DF9FB1CC}" srcOrd="0" destOrd="0" parTransId="{744FC663-D13C-490F-8028-E624F6B6EE34}" sibTransId="{D9CB5CBA-E26E-456A-8127-D748B20C2747}"/>
    <dgm:cxn modelId="{C04F85F7-8173-4276-9820-18E2C31A2C56}" type="presOf" srcId="{DF7D264E-7EC0-434D-A0AB-97CFC07C7DA5}" destId="{27B84648-4B25-45F0-B70A-ADBFE3DAC9EC}" srcOrd="1" destOrd="0" presId="urn:microsoft.com/office/officeart/2005/8/layout/orgChart1"/>
    <dgm:cxn modelId="{301115E4-DE6D-47DB-9E5A-9EB9E0D42993}" type="presOf" srcId="{C98D34B4-2982-4815-BD54-351E9AC8CA3A}" destId="{CC6E46C1-A7F2-4344-8604-DDBDC1EB9A41}" srcOrd="0" destOrd="0" presId="urn:microsoft.com/office/officeart/2005/8/layout/orgChart1"/>
    <dgm:cxn modelId="{7FB3F780-379C-4066-A630-60B91699E204}" type="presOf" srcId="{C5A205FD-37DF-4BA5-B556-675014F9C625}" destId="{825C795E-44EF-405E-9EC0-EE13D64214FC}" srcOrd="0" destOrd="0" presId="urn:microsoft.com/office/officeart/2005/8/layout/orgChart1"/>
    <dgm:cxn modelId="{BF32B0F6-EE5D-4DE1-8C99-C7E1F741FC79}" type="presOf" srcId="{289552AE-7483-44F7-8451-FD41999EEBC2}" destId="{22B8EE14-202E-4B86-B14C-3DB1835D8A56}" srcOrd="0" destOrd="0" presId="urn:microsoft.com/office/officeart/2005/8/layout/orgChart1"/>
    <dgm:cxn modelId="{3352821F-5F55-4332-88B7-CCC1DA66E0B0}" type="presOf" srcId="{087E5212-643C-4473-B375-59CD9F58D5F6}" destId="{A0CF176A-A8FE-4F6B-A8D8-9887D476925D}" srcOrd="0" destOrd="0" presId="urn:microsoft.com/office/officeart/2005/8/layout/orgChart1"/>
    <dgm:cxn modelId="{5649A0B9-D5A4-4346-9A26-88CEB41A5E7A}" srcId="{94BC9A57-80C8-4C76-94E4-0014EE998683}" destId="{087E5212-643C-4473-B375-59CD9F58D5F6}" srcOrd="0" destOrd="0" parTransId="{20B29E1E-4317-477A-B9D9-A379AFF61534}" sibTransId="{0643801F-56B9-4386-BD0A-FE51355AEDD5}"/>
    <dgm:cxn modelId="{7648B554-D218-4008-88FC-5993546F2039}" type="presOf" srcId="{B22825D0-CE91-424D-A1F3-E5DF7D32F1EE}" destId="{E43C775F-7383-4BC8-94B3-A8FE279D3ECD}" srcOrd="0" destOrd="0" presId="urn:microsoft.com/office/officeart/2005/8/layout/orgChart1"/>
    <dgm:cxn modelId="{0EBAD8E2-CE7D-4EEB-B641-9EFA32293639}" type="presOf" srcId="{321AA083-7BB0-48C0-B4C1-29C0B07A7A09}" destId="{453A1DFF-B5AC-4140-BEBB-805DEE58C156}" srcOrd="1" destOrd="0" presId="urn:microsoft.com/office/officeart/2005/8/layout/orgChart1"/>
    <dgm:cxn modelId="{0C6CF729-2F94-4829-9246-B7A8EBB2DB0A}" srcId="{FB95F74F-E31D-4FD1-931C-92E0A2028619}" destId="{321AA083-7BB0-48C0-B4C1-29C0B07A7A09}" srcOrd="1" destOrd="0" parTransId="{15C38243-50D3-4FB5-A011-06BBE3E97CF2}" sibTransId="{5F6EC50C-B823-409B-9DF2-4A4C0C9CD6CD}"/>
    <dgm:cxn modelId="{E2EC24B3-2184-4947-8E59-4DC0CF935D64}" type="presOf" srcId="{B22825D0-CE91-424D-A1F3-E5DF7D32F1EE}" destId="{FB0A41E4-EC3C-45C1-9BD3-E1D320AF778D}" srcOrd="1" destOrd="0" presId="urn:microsoft.com/office/officeart/2005/8/layout/orgChart1"/>
    <dgm:cxn modelId="{13857A57-45C1-45F0-A9B9-BC4A414B1C8D}" type="presOf" srcId="{36F371BD-1208-49D1-BA25-24947B6B7B1F}" destId="{04A85DEA-2F77-4267-8391-FEF62B514A3E}" srcOrd="0" destOrd="0" presId="urn:microsoft.com/office/officeart/2005/8/layout/orgChart1"/>
    <dgm:cxn modelId="{A96D829B-38AE-48C4-B22B-D381FF51A4BC}" type="presOf" srcId="{A9204BC1-7FB2-40DC-8424-A25C55283CA7}" destId="{1AEFE202-FD65-4A9D-BCA0-4FCF2F9C8BDA}" srcOrd="0" destOrd="0" presId="urn:microsoft.com/office/officeart/2005/8/layout/orgChart1"/>
    <dgm:cxn modelId="{23550033-2E28-4944-99E2-5994A50EE58B}" type="presOf" srcId="{9CB3E665-AD24-4443-A284-05B35B3F4434}" destId="{7D6E056E-264D-426F-BC48-7B387ECC003E}" srcOrd="0" destOrd="0" presId="urn:microsoft.com/office/officeart/2005/8/layout/orgChart1"/>
    <dgm:cxn modelId="{697EADAC-6511-4D5A-9BD8-26279B900DEC}" type="presParOf" srcId="{3585176A-0922-4365-99AF-00693439DBD0}" destId="{FBFC4A30-37B3-41F9-AA24-40F99FE45DA5}" srcOrd="0" destOrd="0" presId="urn:microsoft.com/office/officeart/2005/8/layout/orgChart1"/>
    <dgm:cxn modelId="{9E7DDF5C-2B68-4683-9A37-354C0F7CCDA0}" type="presParOf" srcId="{FBFC4A30-37B3-41F9-AA24-40F99FE45DA5}" destId="{099A24B3-5C7A-416F-9154-2B5D6DEA782A}" srcOrd="0" destOrd="0" presId="urn:microsoft.com/office/officeart/2005/8/layout/orgChart1"/>
    <dgm:cxn modelId="{1319CE4F-A1A7-4190-A8AF-60569F85169E}" type="presParOf" srcId="{099A24B3-5C7A-416F-9154-2B5D6DEA782A}" destId="{A0CF176A-A8FE-4F6B-A8D8-9887D476925D}" srcOrd="0" destOrd="0" presId="urn:microsoft.com/office/officeart/2005/8/layout/orgChart1"/>
    <dgm:cxn modelId="{A3CCE2C0-4B21-47AB-82E7-1E5994369E9E}" type="presParOf" srcId="{099A24B3-5C7A-416F-9154-2B5D6DEA782A}" destId="{6CD3829F-6491-4508-96AD-E2CCFC4FB41F}" srcOrd="1" destOrd="0" presId="urn:microsoft.com/office/officeart/2005/8/layout/orgChart1"/>
    <dgm:cxn modelId="{61F05BEC-6BCC-4D82-867D-5E61FB64D43D}" type="presParOf" srcId="{FBFC4A30-37B3-41F9-AA24-40F99FE45DA5}" destId="{33F94AAC-8C67-49BE-A143-83F5C15A5400}" srcOrd="1" destOrd="0" presId="urn:microsoft.com/office/officeart/2005/8/layout/orgChart1"/>
    <dgm:cxn modelId="{A4479C01-6EEC-4462-A2DD-D15AD8D4F84F}" type="presParOf" srcId="{33F94AAC-8C67-49BE-A143-83F5C15A5400}" destId="{1DDF278A-7381-4B99-A3C4-0C27A0F6F14B}" srcOrd="0" destOrd="0" presId="urn:microsoft.com/office/officeart/2005/8/layout/orgChart1"/>
    <dgm:cxn modelId="{00EA9324-D0AB-489F-8AB8-5173DEE3C85B}" type="presParOf" srcId="{33F94AAC-8C67-49BE-A143-83F5C15A5400}" destId="{A906BC5F-2F87-4689-A400-20F392F6DFB7}" srcOrd="1" destOrd="0" presId="urn:microsoft.com/office/officeart/2005/8/layout/orgChart1"/>
    <dgm:cxn modelId="{EB16C0E4-7ECB-4B44-87E9-1E8D442B29DD}" type="presParOf" srcId="{A906BC5F-2F87-4689-A400-20F392F6DFB7}" destId="{DD2A54E9-B982-47F3-9AFF-2B36721C0FA7}" srcOrd="0" destOrd="0" presId="urn:microsoft.com/office/officeart/2005/8/layout/orgChart1"/>
    <dgm:cxn modelId="{38A37B8F-D6F1-4754-B06E-FB8D69758DEA}" type="presParOf" srcId="{DD2A54E9-B982-47F3-9AFF-2B36721C0FA7}" destId="{CC6687E4-DE50-493C-B80D-1962049C2FB8}" srcOrd="0" destOrd="0" presId="urn:microsoft.com/office/officeart/2005/8/layout/orgChart1"/>
    <dgm:cxn modelId="{656C695F-B3CC-4BFD-BE07-A0D18FF80862}" type="presParOf" srcId="{DD2A54E9-B982-47F3-9AFF-2B36721C0FA7}" destId="{72DEBFF0-D50E-45E8-B1A8-B0A41A0A6D80}" srcOrd="1" destOrd="0" presId="urn:microsoft.com/office/officeart/2005/8/layout/orgChart1"/>
    <dgm:cxn modelId="{40615AA6-E0D2-4FE7-9200-77F3255F53C2}" type="presParOf" srcId="{A906BC5F-2F87-4689-A400-20F392F6DFB7}" destId="{B5FF67B6-2CB0-448D-B510-0EBDC579AE8B}" srcOrd="1" destOrd="0" presId="urn:microsoft.com/office/officeart/2005/8/layout/orgChart1"/>
    <dgm:cxn modelId="{7F6BE65B-9870-4F96-986B-A7138842CB7C}" type="presParOf" srcId="{B5FF67B6-2CB0-448D-B510-0EBDC579AE8B}" destId="{2CAFBEDF-7892-403F-873B-02D12CF2AD81}" srcOrd="0" destOrd="0" presId="urn:microsoft.com/office/officeart/2005/8/layout/orgChart1"/>
    <dgm:cxn modelId="{5E28E32B-8B8E-49D1-8457-40A87CAC3548}" type="presParOf" srcId="{B5FF67B6-2CB0-448D-B510-0EBDC579AE8B}" destId="{828971EB-411D-48C5-BA9A-5934331BD42A}" srcOrd="1" destOrd="0" presId="urn:microsoft.com/office/officeart/2005/8/layout/orgChart1"/>
    <dgm:cxn modelId="{47E3BE9A-B18D-4DCC-9E8E-20953DE6C37A}" type="presParOf" srcId="{828971EB-411D-48C5-BA9A-5934331BD42A}" destId="{624999D5-2CCE-40F5-BA15-10AF0DC3953C}" srcOrd="0" destOrd="0" presId="urn:microsoft.com/office/officeart/2005/8/layout/orgChart1"/>
    <dgm:cxn modelId="{D0BD6B00-C8EA-462A-A529-95CE6E18CDC8}" type="presParOf" srcId="{624999D5-2CCE-40F5-BA15-10AF0DC3953C}" destId="{7D6E056E-264D-426F-BC48-7B387ECC003E}" srcOrd="0" destOrd="0" presId="urn:microsoft.com/office/officeart/2005/8/layout/orgChart1"/>
    <dgm:cxn modelId="{D2831700-960F-4BA8-A1E7-8E6773641E9F}" type="presParOf" srcId="{624999D5-2CCE-40F5-BA15-10AF0DC3953C}" destId="{F50C0027-1CDB-42FE-A266-8E6C6F02A4B4}" srcOrd="1" destOrd="0" presId="urn:microsoft.com/office/officeart/2005/8/layout/orgChart1"/>
    <dgm:cxn modelId="{0CFE127B-2DE6-47C0-8AE8-9753BC204EAA}" type="presParOf" srcId="{828971EB-411D-48C5-BA9A-5934331BD42A}" destId="{94D952AD-1337-48DF-A663-958366DCB400}" srcOrd="1" destOrd="0" presId="urn:microsoft.com/office/officeart/2005/8/layout/orgChart1"/>
    <dgm:cxn modelId="{3E04F323-F302-4CFD-9400-E8717F81AC84}" type="presParOf" srcId="{94D952AD-1337-48DF-A663-958366DCB400}" destId="{AD23B91D-3959-4505-A2EE-E03451D02357}" srcOrd="0" destOrd="0" presId="urn:microsoft.com/office/officeart/2005/8/layout/orgChart1"/>
    <dgm:cxn modelId="{0CEA9ACC-4081-465E-A422-87D2BF43E827}" type="presParOf" srcId="{94D952AD-1337-48DF-A663-958366DCB400}" destId="{59E2F7F5-F99D-4583-9B68-49230CD2553D}" srcOrd="1" destOrd="0" presId="urn:microsoft.com/office/officeart/2005/8/layout/orgChart1"/>
    <dgm:cxn modelId="{9AB0C981-2495-499D-9557-75D6D114150F}" type="presParOf" srcId="{59E2F7F5-F99D-4583-9B68-49230CD2553D}" destId="{C79727B8-2D97-4237-9C3D-25B6A8DE3788}" srcOrd="0" destOrd="0" presId="urn:microsoft.com/office/officeart/2005/8/layout/orgChart1"/>
    <dgm:cxn modelId="{6B497305-8BD6-4DBB-927E-72B921AD3979}" type="presParOf" srcId="{C79727B8-2D97-4237-9C3D-25B6A8DE3788}" destId="{E43C775F-7383-4BC8-94B3-A8FE279D3ECD}" srcOrd="0" destOrd="0" presId="urn:microsoft.com/office/officeart/2005/8/layout/orgChart1"/>
    <dgm:cxn modelId="{F98EE998-468C-4C60-879D-E2FB6A6F65D3}" type="presParOf" srcId="{C79727B8-2D97-4237-9C3D-25B6A8DE3788}" destId="{FB0A41E4-EC3C-45C1-9BD3-E1D320AF778D}" srcOrd="1" destOrd="0" presId="urn:microsoft.com/office/officeart/2005/8/layout/orgChart1"/>
    <dgm:cxn modelId="{4604FE07-8311-45B5-BF4F-D741CA202252}" type="presParOf" srcId="{59E2F7F5-F99D-4583-9B68-49230CD2553D}" destId="{556D85E3-6D84-445B-AB2F-C82C9BDCD3AD}" srcOrd="1" destOrd="0" presId="urn:microsoft.com/office/officeart/2005/8/layout/orgChart1"/>
    <dgm:cxn modelId="{7A7B312A-9FB0-494A-B3B6-CAD432589903}" type="presParOf" srcId="{59E2F7F5-F99D-4583-9B68-49230CD2553D}" destId="{8B5616D8-F97B-4968-AB80-EB9974F7AC58}" srcOrd="2" destOrd="0" presId="urn:microsoft.com/office/officeart/2005/8/layout/orgChart1"/>
    <dgm:cxn modelId="{AA573B1A-177D-4120-83F7-38899FB4DEEF}" type="presParOf" srcId="{94D952AD-1337-48DF-A663-958366DCB400}" destId="{22B8EE14-202E-4B86-B14C-3DB1835D8A56}" srcOrd="2" destOrd="0" presId="urn:microsoft.com/office/officeart/2005/8/layout/orgChart1"/>
    <dgm:cxn modelId="{269B34E5-BE2E-49E2-8D64-854AB6A32673}" type="presParOf" srcId="{94D952AD-1337-48DF-A663-958366DCB400}" destId="{D6BE8FD9-5C4D-4E1E-A25E-11923C229777}" srcOrd="3" destOrd="0" presId="urn:microsoft.com/office/officeart/2005/8/layout/orgChart1"/>
    <dgm:cxn modelId="{88347534-E9AA-47A0-8003-32B415EA505C}" type="presParOf" srcId="{D6BE8FD9-5C4D-4E1E-A25E-11923C229777}" destId="{A723D603-284E-4119-B18E-4BF264CC2C04}" srcOrd="0" destOrd="0" presId="urn:microsoft.com/office/officeart/2005/8/layout/orgChart1"/>
    <dgm:cxn modelId="{2B4F0427-A61B-4D0B-87D3-0175B9331203}" type="presParOf" srcId="{A723D603-284E-4119-B18E-4BF264CC2C04}" destId="{C8A91904-D275-415E-B14B-7930E0AC42AB}" srcOrd="0" destOrd="0" presId="urn:microsoft.com/office/officeart/2005/8/layout/orgChart1"/>
    <dgm:cxn modelId="{F44C14B2-30C6-455C-84CE-0DB78D7FB7E5}" type="presParOf" srcId="{A723D603-284E-4119-B18E-4BF264CC2C04}" destId="{E1B8C812-A94A-413C-B34B-9C706A4714A0}" srcOrd="1" destOrd="0" presId="urn:microsoft.com/office/officeart/2005/8/layout/orgChart1"/>
    <dgm:cxn modelId="{A944C250-EACE-479E-BA18-C328CF674A34}" type="presParOf" srcId="{D6BE8FD9-5C4D-4E1E-A25E-11923C229777}" destId="{8456ECB8-FBFC-48BA-988B-DE8170FC5605}" srcOrd="1" destOrd="0" presId="urn:microsoft.com/office/officeart/2005/8/layout/orgChart1"/>
    <dgm:cxn modelId="{E53FB7F0-EDD3-4472-A3D9-A878490F8603}" type="presParOf" srcId="{D6BE8FD9-5C4D-4E1E-A25E-11923C229777}" destId="{79D05C93-A684-4BE7-8773-0871DE76C205}" srcOrd="2" destOrd="0" presId="urn:microsoft.com/office/officeart/2005/8/layout/orgChart1"/>
    <dgm:cxn modelId="{86F50263-2013-404C-8E3F-E78C2F72AB08}" type="presParOf" srcId="{828971EB-411D-48C5-BA9A-5934331BD42A}" destId="{FA2CA7F6-5539-42FE-B81E-787ED43ED8A8}" srcOrd="2" destOrd="0" presId="urn:microsoft.com/office/officeart/2005/8/layout/orgChart1"/>
    <dgm:cxn modelId="{229BBFE1-8480-4A8C-B842-7711DEA5F59E}" type="presParOf" srcId="{A906BC5F-2F87-4689-A400-20F392F6DFB7}" destId="{9636B58B-66CE-4D9A-AD8B-E628F83A901C}" srcOrd="2" destOrd="0" presId="urn:microsoft.com/office/officeart/2005/8/layout/orgChart1"/>
    <dgm:cxn modelId="{8B0BECB6-4626-4D85-89E1-3D337E5E6C8A}" type="presParOf" srcId="{33F94AAC-8C67-49BE-A143-83F5C15A5400}" destId="{A8B3123A-81FD-4DF9-9E7E-21CEA0071877}" srcOrd="2" destOrd="0" presId="urn:microsoft.com/office/officeart/2005/8/layout/orgChart1"/>
    <dgm:cxn modelId="{0C9663FB-1B3C-4052-98C7-4618DF72D213}" type="presParOf" srcId="{33F94AAC-8C67-49BE-A143-83F5C15A5400}" destId="{6884D5EE-BFEC-45E5-B466-5A4D35634ECA}" srcOrd="3" destOrd="0" presId="urn:microsoft.com/office/officeart/2005/8/layout/orgChart1"/>
    <dgm:cxn modelId="{4F48D6D1-9CE4-47BD-835A-57E2F636046E}" type="presParOf" srcId="{6884D5EE-BFEC-45E5-B466-5A4D35634ECA}" destId="{28E4C506-8760-4BA6-AF07-F39BEFFD94A2}" srcOrd="0" destOrd="0" presId="urn:microsoft.com/office/officeart/2005/8/layout/orgChart1"/>
    <dgm:cxn modelId="{AC5D00EB-DE07-4F41-A816-9130B8CC64DF}" type="presParOf" srcId="{28E4C506-8760-4BA6-AF07-F39BEFFD94A2}" destId="{1AEFE202-FD65-4A9D-BCA0-4FCF2F9C8BDA}" srcOrd="0" destOrd="0" presId="urn:microsoft.com/office/officeart/2005/8/layout/orgChart1"/>
    <dgm:cxn modelId="{F268372D-9E15-4512-9A92-2BA916C52814}" type="presParOf" srcId="{28E4C506-8760-4BA6-AF07-F39BEFFD94A2}" destId="{9BECCE56-0428-4451-97CD-6D0E86AF1AD9}" srcOrd="1" destOrd="0" presId="urn:microsoft.com/office/officeart/2005/8/layout/orgChart1"/>
    <dgm:cxn modelId="{27B8E43E-2B55-43C5-89EB-6FBE5613A7B9}" type="presParOf" srcId="{6884D5EE-BFEC-45E5-B466-5A4D35634ECA}" destId="{1FE2FACD-86D0-4ADC-9ACA-6A89E0FABAD8}" srcOrd="1" destOrd="0" presId="urn:microsoft.com/office/officeart/2005/8/layout/orgChart1"/>
    <dgm:cxn modelId="{F7064A9C-BA31-498D-B06C-5A68F969F790}" type="presParOf" srcId="{1FE2FACD-86D0-4ADC-9ACA-6A89E0FABAD8}" destId="{8EA0652D-AF85-4F6A-A885-8CE2D789ABA6}" srcOrd="0" destOrd="0" presId="urn:microsoft.com/office/officeart/2005/8/layout/orgChart1"/>
    <dgm:cxn modelId="{53752D25-3117-4A21-8D56-EFE792F7B25F}" type="presParOf" srcId="{1FE2FACD-86D0-4ADC-9ACA-6A89E0FABAD8}" destId="{D6AC4770-FE1C-4617-9742-492C7BD93CD9}" srcOrd="1" destOrd="0" presId="urn:microsoft.com/office/officeart/2005/8/layout/orgChart1"/>
    <dgm:cxn modelId="{AFE8E3FA-8E0A-44F2-8ADE-53710CFBAE13}" type="presParOf" srcId="{D6AC4770-FE1C-4617-9742-492C7BD93CD9}" destId="{7F50EB9A-60B5-41B7-90FF-A071629FD0D4}" srcOrd="0" destOrd="0" presId="urn:microsoft.com/office/officeart/2005/8/layout/orgChart1"/>
    <dgm:cxn modelId="{1D9E1566-F32D-4425-8A6A-0F66CC01C886}" type="presParOf" srcId="{7F50EB9A-60B5-41B7-90FF-A071629FD0D4}" destId="{CC6E46C1-A7F2-4344-8604-DDBDC1EB9A41}" srcOrd="0" destOrd="0" presId="urn:microsoft.com/office/officeart/2005/8/layout/orgChart1"/>
    <dgm:cxn modelId="{C5C2E124-A8EE-4187-865E-9EDBD4DB4439}" type="presParOf" srcId="{7F50EB9A-60B5-41B7-90FF-A071629FD0D4}" destId="{192B23F0-1E42-4AAE-8F83-506006218E61}" srcOrd="1" destOrd="0" presId="urn:microsoft.com/office/officeart/2005/8/layout/orgChart1"/>
    <dgm:cxn modelId="{07E46DDC-8991-4000-9134-7EEA7DB0E220}" type="presParOf" srcId="{D6AC4770-FE1C-4617-9742-492C7BD93CD9}" destId="{9377D811-1E16-4F2D-8BF9-D6DA97B36329}" srcOrd="1" destOrd="0" presId="urn:microsoft.com/office/officeart/2005/8/layout/orgChart1"/>
    <dgm:cxn modelId="{D156CE57-1307-4FEE-AFFD-0ECFA73CB863}" type="presParOf" srcId="{D6AC4770-FE1C-4617-9742-492C7BD93CD9}" destId="{2AFB8CEC-3CBE-4978-A339-97A0C0FDAF9D}" srcOrd="2" destOrd="0" presId="urn:microsoft.com/office/officeart/2005/8/layout/orgChart1"/>
    <dgm:cxn modelId="{B6C49595-9001-4B22-AD1D-EAA70004E1F7}" type="presParOf" srcId="{1FE2FACD-86D0-4ADC-9ACA-6A89E0FABAD8}" destId="{825C795E-44EF-405E-9EC0-EE13D64214FC}" srcOrd="2" destOrd="0" presId="urn:microsoft.com/office/officeart/2005/8/layout/orgChart1"/>
    <dgm:cxn modelId="{82295796-555A-41A7-8C4B-DC326D43696A}" type="presParOf" srcId="{1FE2FACD-86D0-4ADC-9ACA-6A89E0FABAD8}" destId="{B648174B-8140-48F5-94A7-733A9FC4F41D}" srcOrd="3" destOrd="0" presId="urn:microsoft.com/office/officeart/2005/8/layout/orgChart1"/>
    <dgm:cxn modelId="{1D870721-2660-43BA-9C30-ECD84534C3C3}" type="presParOf" srcId="{B648174B-8140-48F5-94A7-733A9FC4F41D}" destId="{71963722-1E03-43E3-9F99-CDD5ACE35B2F}" srcOrd="0" destOrd="0" presId="urn:microsoft.com/office/officeart/2005/8/layout/orgChart1"/>
    <dgm:cxn modelId="{A2349DD6-1AD1-497A-8F1E-3B72CFB8790F}" type="presParOf" srcId="{71963722-1E03-43E3-9F99-CDD5ACE35B2F}" destId="{D9A4ADB4-FF07-4B89-A1F2-794787608667}" srcOrd="0" destOrd="0" presId="urn:microsoft.com/office/officeart/2005/8/layout/orgChart1"/>
    <dgm:cxn modelId="{3DCBEC25-C67A-457F-AC76-FC5E13850F9D}" type="presParOf" srcId="{71963722-1E03-43E3-9F99-CDD5ACE35B2F}" destId="{CE944DC9-AB00-4B61-BF22-5BFA8C3813E9}" srcOrd="1" destOrd="0" presId="urn:microsoft.com/office/officeart/2005/8/layout/orgChart1"/>
    <dgm:cxn modelId="{8D053049-F711-4DBC-9E33-7E809D9DDDC8}" type="presParOf" srcId="{B648174B-8140-48F5-94A7-733A9FC4F41D}" destId="{F5CF344D-DD63-47B1-94FE-A2DB77073DDC}" srcOrd="1" destOrd="0" presId="urn:microsoft.com/office/officeart/2005/8/layout/orgChart1"/>
    <dgm:cxn modelId="{C6BB46AC-742B-43D8-A6E5-79B164E514ED}" type="presParOf" srcId="{B648174B-8140-48F5-94A7-733A9FC4F41D}" destId="{9671E7E3-B486-4CA7-A2B9-66A342ADD597}" srcOrd="2" destOrd="0" presId="urn:microsoft.com/office/officeart/2005/8/layout/orgChart1"/>
    <dgm:cxn modelId="{8D4EDFCE-82C3-4C52-A575-687EB23E2712}" type="presParOf" srcId="{1FE2FACD-86D0-4ADC-9ACA-6A89E0FABAD8}" destId="{9088208A-2C3A-4511-AB08-901E1DD39DC6}" srcOrd="4" destOrd="0" presId="urn:microsoft.com/office/officeart/2005/8/layout/orgChart1"/>
    <dgm:cxn modelId="{0440767D-BA53-4A28-97C6-6F4AD5B7A3C1}" type="presParOf" srcId="{1FE2FACD-86D0-4ADC-9ACA-6A89E0FABAD8}" destId="{D4EE84C6-FCA4-438F-8BFA-0F68DF3B7BE8}" srcOrd="5" destOrd="0" presId="urn:microsoft.com/office/officeart/2005/8/layout/orgChart1"/>
    <dgm:cxn modelId="{DF6E4788-E8E7-4C29-9F7A-EB5DF8F2CE4F}" type="presParOf" srcId="{D4EE84C6-FCA4-438F-8BFA-0F68DF3B7BE8}" destId="{D567A538-2602-4E45-8146-4BE4FFF2BCDE}" srcOrd="0" destOrd="0" presId="urn:microsoft.com/office/officeart/2005/8/layout/orgChart1"/>
    <dgm:cxn modelId="{F56EED52-67B1-4FC9-A74B-2E8C77216EC8}" type="presParOf" srcId="{D567A538-2602-4E45-8146-4BE4FFF2BCDE}" destId="{F0B4454B-9F09-4A42-AE6F-0291CDD955BC}" srcOrd="0" destOrd="0" presId="urn:microsoft.com/office/officeart/2005/8/layout/orgChart1"/>
    <dgm:cxn modelId="{491005BA-55C3-4BAB-895B-690267B3D910}" type="presParOf" srcId="{D567A538-2602-4E45-8146-4BE4FFF2BCDE}" destId="{CB812AB0-17D1-47BE-B064-E7067526DAC0}" srcOrd="1" destOrd="0" presId="urn:microsoft.com/office/officeart/2005/8/layout/orgChart1"/>
    <dgm:cxn modelId="{9BFA0F88-27C5-4089-8394-C9B33C28617E}" type="presParOf" srcId="{D4EE84C6-FCA4-438F-8BFA-0F68DF3B7BE8}" destId="{F5FFD1AC-A343-41B2-BA75-597AC647F4F3}" srcOrd="1" destOrd="0" presId="urn:microsoft.com/office/officeart/2005/8/layout/orgChart1"/>
    <dgm:cxn modelId="{974DE77D-CB9F-45E8-8763-2936848D0C28}" type="presParOf" srcId="{D4EE84C6-FCA4-438F-8BFA-0F68DF3B7BE8}" destId="{8CEF11DC-4BD7-4286-B40A-3C216900BA2E}" srcOrd="2" destOrd="0" presId="urn:microsoft.com/office/officeart/2005/8/layout/orgChart1"/>
    <dgm:cxn modelId="{AFF18DE9-7C37-4630-9735-2B5EDE66BEC4}" type="presParOf" srcId="{1FE2FACD-86D0-4ADC-9ACA-6A89E0FABAD8}" destId="{4B915EDF-934B-499D-AA93-5FACC161E9CE}" srcOrd="6" destOrd="0" presId="urn:microsoft.com/office/officeart/2005/8/layout/orgChart1"/>
    <dgm:cxn modelId="{ADADC387-A54B-4835-8328-6403CD48DBF7}" type="presParOf" srcId="{1FE2FACD-86D0-4ADC-9ACA-6A89E0FABAD8}" destId="{2EEF3244-5869-480A-B614-C0F7E5326124}" srcOrd="7" destOrd="0" presId="urn:microsoft.com/office/officeart/2005/8/layout/orgChart1"/>
    <dgm:cxn modelId="{5DBD00E2-B261-4900-9C8D-8477AEDDE6EA}" type="presParOf" srcId="{2EEF3244-5869-480A-B614-C0F7E5326124}" destId="{A436BC80-21AB-46A2-AFE9-DFFF50C5A116}" srcOrd="0" destOrd="0" presId="urn:microsoft.com/office/officeart/2005/8/layout/orgChart1"/>
    <dgm:cxn modelId="{2D359146-EF59-47F5-9599-200E8CC58DE7}" type="presParOf" srcId="{A436BC80-21AB-46A2-AFE9-DFFF50C5A116}" destId="{E9109BA4-309B-4C4F-B5F1-AF5D2EE923E0}" srcOrd="0" destOrd="0" presId="urn:microsoft.com/office/officeart/2005/8/layout/orgChart1"/>
    <dgm:cxn modelId="{51ED7472-4376-4A3A-A19C-3543B1CC6E10}" type="presParOf" srcId="{A436BC80-21AB-46A2-AFE9-DFFF50C5A116}" destId="{D45EC559-90AE-448E-AC9D-17C8B07B23AE}" srcOrd="1" destOrd="0" presId="urn:microsoft.com/office/officeart/2005/8/layout/orgChart1"/>
    <dgm:cxn modelId="{53917127-DEDD-4802-9FB0-AFF880422419}" type="presParOf" srcId="{2EEF3244-5869-480A-B614-C0F7E5326124}" destId="{87186724-FA36-492B-BA47-272669B00C66}" srcOrd="1" destOrd="0" presId="urn:microsoft.com/office/officeart/2005/8/layout/orgChart1"/>
    <dgm:cxn modelId="{94E9A961-BD91-458F-A905-66DC2AABB465}" type="presParOf" srcId="{2EEF3244-5869-480A-B614-C0F7E5326124}" destId="{C599EF5C-1135-4A80-B5D6-03CE362DAAF1}" srcOrd="2" destOrd="0" presId="urn:microsoft.com/office/officeart/2005/8/layout/orgChart1"/>
    <dgm:cxn modelId="{CD92B9D1-7CE9-461A-8E21-3C2F4CFF011F}" type="presParOf" srcId="{6884D5EE-BFEC-45E5-B466-5A4D35634ECA}" destId="{35295B72-3610-4C52-B231-B1F15DAC94AB}" srcOrd="2" destOrd="0" presId="urn:microsoft.com/office/officeart/2005/8/layout/orgChart1"/>
    <dgm:cxn modelId="{4923E8A3-D56D-4FB4-B184-3926D14B0F32}" type="presParOf" srcId="{33F94AAC-8C67-49BE-A143-83F5C15A5400}" destId="{6E17FA24-D513-4E8E-987F-B86710DF69F9}" srcOrd="4" destOrd="0" presId="urn:microsoft.com/office/officeart/2005/8/layout/orgChart1"/>
    <dgm:cxn modelId="{7CBEEFC7-23B3-4EFE-A8D5-97A4A88E6D22}" type="presParOf" srcId="{33F94AAC-8C67-49BE-A143-83F5C15A5400}" destId="{38640B34-93C0-43EC-8227-042C41478D28}" srcOrd="5" destOrd="0" presId="urn:microsoft.com/office/officeart/2005/8/layout/orgChart1"/>
    <dgm:cxn modelId="{BD40A91C-E608-4E33-A9ED-1D7EC86EDE07}" type="presParOf" srcId="{38640B34-93C0-43EC-8227-042C41478D28}" destId="{E850E630-E365-4CC4-AE30-6626CC592ABA}" srcOrd="0" destOrd="0" presId="urn:microsoft.com/office/officeart/2005/8/layout/orgChart1"/>
    <dgm:cxn modelId="{4D6557BE-C4B3-433E-9385-AA251C8C09E7}" type="presParOf" srcId="{E850E630-E365-4CC4-AE30-6626CC592ABA}" destId="{558DBA10-1DC3-42BA-975E-58B518851105}" srcOrd="0" destOrd="0" presId="urn:microsoft.com/office/officeart/2005/8/layout/orgChart1"/>
    <dgm:cxn modelId="{19E7AC07-4F92-45B4-BE12-E4D7336407D0}" type="presParOf" srcId="{E850E630-E365-4CC4-AE30-6626CC592ABA}" destId="{75AA4032-9089-4898-BD2B-52C177D63015}" srcOrd="1" destOrd="0" presId="urn:microsoft.com/office/officeart/2005/8/layout/orgChart1"/>
    <dgm:cxn modelId="{F250F26F-0473-4717-BAB2-F4529A5D6268}" type="presParOf" srcId="{38640B34-93C0-43EC-8227-042C41478D28}" destId="{9B357C01-8D26-49C2-B638-EEA2E2ED2DC9}" srcOrd="1" destOrd="0" presId="urn:microsoft.com/office/officeart/2005/8/layout/orgChart1"/>
    <dgm:cxn modelId="{B9006FE5-71C0-4363-8242-FCBB2796629F}" type="presParOf" srcId="{9B357C01-8D26-49C2-B638-EEA2E2ED2DC9}" destId="{B39B32AC-E373-48D1-9CA0-328A796A1D59}" srcOrd="0" destOrd="0" presId="urn:microsoft.com/office/officeart/2005/8/layout/orgChart1"/>
    <dgm:cxn modelId="{5F7EAE8D-375E-457F-8B35-630D75DC4AB2}" type="presParOf" srcId="{9B357C01-8D26-49C2-B638-EEA2E2ED2DC9}" destId="{AC2FA716-FC2D-4620-9F48-A364BF277216}" srcOrd="1" destOrd="0" presId="urn:microsoft.com/office/officeart/2005/8/layout/orgChart1"/>
    <dgm:cxn modelId="{9C7D6A7A-22DC-4608-86B0-9D4FE71CE89D}" type="presParOf" srcId="{AC2FA716-FC2D-4620-9F48-A364BF277216}" destId="{2C0B1A6C-083A-46D9-BD05-958C965DA6B4}" srcOrd="0" destOrd="0" presId="urn:microsoft.com/office/officeart/2005/8/layout/orgChart1"/>
    <dgm:cxn modelId="{82562B35-53DD-49C0-BA9A-0CBA6E6CE0E5}" type="presParOf" srcId="{2C0B1A6C-083A-46D9-BD05-958C965DA6B4}" destId="{19BCB2BC-69F8-4AC7-BA5B-1522C52809F2}" srcOrd="0" destOrd="0" presId="urn:microsoft.com/office/officeart/2005/8/layout/orgChart1"/>
    <dgm:cxn modelId="{988103EA-7802-47C3-9527-C342E512AB7B}" type="presParOf" srcId="{2C0B1A6C-083A-46D9-BD05-958C965DA6B4}" destId="{2F344CDA-E8E3-4C3D-A325-8A77A50A6960}" srcOrd="1" destOrd="0" presId="urn:microsoft.com/office/officeart/2005/8/layout/orgChart1"/>
    <dgm:cxn modelId="{BB012131-8EB0-476F-9C6D-8B691BC1DEC7}" type="presParOf" srcId="{AC2FA716-FC2D-4620-9F48-A364BF277216}" destId="{6A12BDB0-227D-452C-9D06-CA20B22ED1B1}" srcOrd="1" destOrd="0" presId="urn:microsoft.com/office/officeart/2005/8/layout/orgChart1"/>
    <dgm:cxn modelId="{EAE2A1DC-B30A-400F-B89B-5D93B01957FC}" type="presParOf" srcId="{AC2FA716-FC2D-4620-9F48-A364BF277216}" destId="{80D08223-028D-4953-B866-60D0998144A2}" srcOrd="2" destOrd="0" presId="urn:microsoft.com/office/officeart/2005/8/layout/orgChart1"/>
    <dgm:cxn modelId="{E9F19D1F-9A2D-4EAB-95CB-506996D3961E}" type="presParOf" srcId="{9B357C01-8D26-49C2-B638-EEA2E2ED2DC9}" destId="{B5FE9666-5346-4447-8F82-B39F61759CBF}" srcOrd="2" destOrd="0" presId="urn:microsoft.com/office/officeart/2005/8/layout/orgChart1"/>
    <dgm:cxn modelId="{5C8D6187-52BB-42DE-8AF8-75FBBD235D8F}" type="presParOf" srcId="{9B357C01-8D26-49C2-B638-EEA2E2ED2DC9}" destId="{2B3957E4-5A24-457C-94E4-4FF2317631F1}" srcOrd="3" destOrd="0" presId="urn:microsoft.com/office/officeart/2005/8/layout/orgChart1"/>
    <dgm:cxn modelId="{4B145B9E-30E3-4C1B-8065-E55B26649B19}" type="presParOf" srcId="{2B3957E4-5A24-457C-94E4-4FF2317631F1}" destId="{71D15015-0AA7-49D0-9F8F-58F49677A003}" srcOrd="0" destOrd="0" presId="urn:microsoft.com/office/officeart/2005/8/layout/orgChart1"/>
    <dgm:cxn modelId="{4CA0167A-4050-4E27-89DB-0EFA838B72E5}" type="presParOf" srcId="{71D15015-0AA7-49D0-9F8F-58F49677A003}" destId="{73848A52-CB79-41F6-9EC8-43C72D83BD91}" srcOrd="0" destOrd="0" presId="urn:microsoft.com/office/officeart/2005/8/layout/orgChart1"/>
    <dgm:cxn modelId="{22CE9B1C-75DE-48BE-8AE4-3EF262CBC270}" type="presParOf" srcId="{71D15015-0AA7-49D0-9F8F-58F49677A003}" destId="{453A1DFF-B5AC-4140-BEBB-805DEE58C156}" srcOrd="1" destOrd="0" presId="urn:microsoft.com/office/officeart/2005/8/layout/orgChart1"/>
    <dgm:cxn modelId="{3805579D-096C-4B38-8869-2EB73564C80D}" type="presParOf" srcId="{2B3957E4-5A24-457C-94E4-4FF2317631F1}" destId="{C0924E3C-2CDC-4472-B07A-A3A2B8969A1B}" srcOrd="1" destOrd="0" presId="urn:microsoft.com/office/officeart/2005/8/layout/orgChart1"/>
    <dgm:cxn modelId="{414A7A2D-10F1-48D4-BC59-F74A78B5FBD4}" type="presParOf" srcId="{2B3957E4-5A24-457C-94E4-4FF2317631F1}" destId="{AEF38EFE-1F16-4F77-A577-8E6BB4DDA042}" srcOrd="2" destOrd="0" presId="urn:microsoft.com/office/officeart/2005/8/layout/orgChart1"/>
    <dgm:cxn modelId="{6A653107-DE0F-446A-84B1-4E9E992D41A4}" type="presParOf" srcId="{38640B34-93C0-43EC-8227-042C41478D28}" destId="{8B6E4149-29B9-44F8-B9D3-A6CB43109BC3}" srcOrd="2" destOrd="0" presId="urn:microsoft.com/office/officeart/2005/8/layout/orgChart1"/>
    <dgm:cxn modelId="{7415EAE7-219E-4A8D-9E52-374B01E382F6}" type="presParOf" srcId="{33F94AAC-8C67-49BE-A143-83F5C15A5400}" destId="{04A85DEA-2F77-4267-8391-FEF62B514A3E}" srcOrd="6" destOrd="0" presId="urn:microsoft.com/office/officeart/2005/8/layout/orgChart1"/>
    <dgm:cxn modelId="{8AE277FF-2F55-4527-9DA5-EF14081830C5}" type="presParOf" srcId="{33F94AAC-8C67-49BE-A143-83F5C15A5400}" destId="{3885411B-DBFA-4054-8250-C835A8523DDF}" srcOrd="7" destOrd="0" presId="urn:microsoft.com/office/officeart/2005/8/layout/orgChart1"/>
    <dgm:cxn modelId="{FA5870BF-9A26-4FDE-9430-614A7E245243}" type="presParOf" srcId="{3885411B-DBFA-4054-8250-C835A8523DDF}" destId="{18698D05-DA38-4FA1-9F72-25E5666D56D7}" srcOrd="0" destOrd="0" presId="urn:microsoft.com/office/officeart/2005/8/layout/orgChart1"/>
    <dgm:cxn modelId="{6D8D037A-D09B-43E2-908E-84302DBF02C2}" type="presParOf" srcId="{18698D05-DA38-4FA1-9F72-25E5666D56D7}" destId="{5CF880E4-91ED-4845-9D1D-BE068B2B7861}" srcOrd="0" destOrd="0" presId="urn:microsoft.com/office/officeart/2005/8/layout/orgChart1"/>
    <dgm:cxn modelId="{0045105F-E5A0-456B-A39E-ADEE52E02238}" type="presParOf" srcId="{18698D05-DA38-4FA1-9F72-25E5666D56D7}" destId="{DE0C3CD1-4201-43A4-958C-EDE64E9FB510}" srcOrd="1" destOrd="0" presId="urn:microsoft.com/office/officeart/2005/8/layout/orgChart1"/>
    <dgm:cxn modelId="{619C596B-9BC4-4932-A136-1B19976A7010}" type="presParOf" srcId="{3885411B-DBFA-4054-8250-C835A8523DDF}" destId="{A6DE7BCA-82E2-4B5F-BBF7-C09509DA2CE6}" srcOrd="1" destOrd="0" presId="urn:microsoft.com/office/officeart/2005/8/layout/orgChart1"/>
    <dgm:cxn modelId="{2BC5230F-E4C0-480B-BE02-CC3BDDC8464B}" type="presParOf" srcId="{A6DE7BCA-82E2-4B5F-BBF7-C09509DA2CE6}" destId="{B55F581B-CF84-4849-919B-2C63CC8DEB28}" srcOrd="0" destOrd="0" presId="urn:microsoft.com/office/officeart/2005/8/layout/orgChart1"/>
    <dgm:cxn modelId="{86341644-E48B-4DCA-A841-6F7CEE648F6D}" type="presParOf" srcId="{A6DE7BCA-82E2-4B5F-BBF7-C09509DA2CE6}" destId="{D88982DE-D178-40FE-B3F2-AABE6481251C}" srcOrd="1" destOrd="0" presId="urn:microsoft.com/office/officeart/2005/8/layout/orgChart1"/>
    <dgm:cxn modelId="{499868F7-E3B2-466E-8497-342670C96A8D}" type="presParOf" srcId="{D88982DE-D178-40FE-B3F2-AABE6481251C}" destId="{3F779695-3C26-4E9B-B141-7AD816BF254F}" srcOrd="0" destOrd="0" presId="urn:microsoft.com/office/officeart/2005/8/layout/orgChart1"/>
    <dgm:cxn modelId="{D00F5896-15D5-4DEB-A0C6-5FBE24E2F8F6}" type="presParOf" srcId="{3F779695-3C26-4E9B-B141-7AD816BF254F}" destId="{DF61114E-B674-4C56-B77D-C4046DDC017E}" srcOrd="0" destOrd="0" presId="urn:microsoft.com/office/officeart/2005/8/layout/orgChart1"/>
    <dgm:cxn modelId="{B2BAD6CB-FD97-4B42-9BD5-3D2098E66248}" type="presParOf" srcId="{3F779695-3C26-4E9B-B141-7AD816BF254F}" destId="{27B84648-4B25-45F0-B70A-ADBFE3DAC9EC}" srcOrd="1" destOrd="0" presId="urn:microsoft.com/office/officeart/2005/8/layout/orgChart1"/>
    <dgm:cxn modelId="{2619B2FC-13DB-472B-872D-9F578F68B157}" type="presParOf" srcId="{D88982DE-D178-40FE-B3F2-AABE6481251C}" destId="{87FC24EB-D456-4ECC-BB29-23FAE6D6048B}" srcOrd="1" destOrd="0" presId="urn:microsoft.com/office/officeart/2005/8/layout/orgChart1"/>
    <dgm:cxn modelId="{CF581552-6633-4E71-A303-62BB55EEC861}" type="presParOf" srcId="{D88982DE-D178-40FE-B3F2-AABE6481251C}" destId="{188A2923-A4AB-4154-A1BE-FB4DAF2AD5FB}" srcOrd="2" destOrd="0" presId="urn:microsoft.com/office/officeart/2005/8/layout/orgChart1"/>
    <dgm:cxn modelId="{03A14B9D-E651-42E4-BAD7-32D2D809A8A3}" type="presParOf" srcId="{3885411B-DBFA-4054-8250-C835A8523DDF}" destId="{B6F793CC-C133-49EB-887B-F28AE89671CE}" srcOrd="2" destOrd="0" presId="urn:microsoft.com/office/officeart/2005/8/layout/orgChart1"/>
    <dgm:cxn modelId="{9CCFD34A-D349-4052-A869-1574153DB053}" type="presParOf" srcId="{FBFC4A30-37B3-41F9-AA24-40F99FE45DA5}" destId="{EDFB34B3-1E35-4091-842A-511AC132680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4941E4-AFBF-4930-ABD9-826061F3CD90}">
      <dsp:nvSpPr>
        <dsp:cNvPr id="0" name=""/>
        <dsp:cNvSpPr/>
      </dsp:nvSpPr>
      <dsp:spPr>
        <a:xfrm>
          <a:off x="7578404" y="1416272"/>
          <a:ext cx="610251" cy="2290707"/>
        </a:xfrm>
        <a:custGeom>
          <a:avLst/>
          <a:gdLst/>
          <a:ahLst/>
          <a:cxnLst/>
          <a:rect l="0" t="0" r="0" b="0"/>
          <a:pathLst>
            <a:path>
              <a:moveTo>
                <a:pt x="0" y="0"/>
              </a:moveTo>
              <a:lnTo>
                <a:pt x="610251" y="2290707"/>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D44B3D-B354-4221-A9DD-AC84EDF7AB59}">
      <dsp:nvSpPr>
        <dsp:cNvPr id="0" name=""/>
        <dsp:cNvSpPr/>
      </dsp:nvSpPr>
      <dsp:spPr>
        <a:xfrm>
          <a:off x="6563279" y="1416272"/>
          <a:ext cx="1015124" cy="1873276"/>
        </a:xfrm>
        <a:custGeom>
          <a:avLst/>
          <a:gdLst/>
          <a:ahLst/>
          <a:cxnLst/>
          <a:rect l="0" t="0" r="0" b="0"/>
          <a:pathLst>
            <a:path>
              <a:moveTo>
                <a:pt x="1015124" y="0"/>
              </a:moveTo>
              <a:lnTo>
                <a:pt x="1015124" y="1873276"/>
              </a:lnTo>
              <a:lnTo>
                <a:pt x="0" y="1873276"/>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7D5789-44C5-4D00-9DC0-BEC51D91DE1B}">
      <dsp:nvSpPr>
        <dsp:cNvPr id="0" name=""/>
        <dsp:cNvSpPr/>
      </dsp:nvSpPr>
      <dsp:spPr>
        <a:xfrm>
          <a:off x="7578404" y="1416272"/>
          <a:ext cx="610251" cy="1247534"/>
        </a:xfrm>
        <a:custGeom>
          <a:avLst/>
          <a:gdLst/>
          <a:ahLst/>
          <a:cxnLst/>
          <a:rect l="0" t="0" r="0" b="0"/>
          <a:pathLst>
            <a:path>
              <a:moveTo>
                <a:pt x="0" y="0"/>
              </a:moveTo>
              <a:lnTo>
                <a:pt x="610251" y="1247534"/>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34BB81-515D-4B95-8B63-AA7E958455B8}">
      <dsp:nvSpPr>
        <dsp:cNvPr id="0" name=""/>
        <dsp:cNvSpPr/>
      </dsp:nvSpPr>
      <dsp:spPr>
        <a:xfrm>
          <a:off x="4469078" y="1416272"/>
          <a:ext cx="3109325" cy="819782"/>
        </a:xfrm>
        <a:custGeom>
          <a:avLst/>
          <a:gdLst/>
          <a:ahLst/>
          <a:cxnLst/>
          <a:rect l="0" t="0" r="0" b="0"/>
          <a:pathLst>
            <a:path>
              <a:moveTo>
                <a:pt x="3109325" y="0"/>
              </a:moveTo>
              <a:lnTo>
                <a:pt x="3109325" y="819782"/>
              </a:lnTo>
              <a:lnTo>
                <a:pt x="0" y="819782"/>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676820-0E40-4D69-9946-CD21082F7DAC}">
      <dsp:nvSpPr>
        <dsp:cNvPr id="0" name=""/>
        <dsp:cNvSpPr/>
      </dsp:nvSpPr>
      <dsp:spPr>
        <a:xfrm>
          <a:off x="4094327" y="509135"/>
          <a:ext cx="1936975" cy="216889"/>
        </a:xfrm>
        <a:custGeom>
          <a:avLst/>
          <a:gdLst/>
          <a:ahLst/>
          <a:cxnLst/>
          <a:rect l="0" t="0" r="0" b="0"/>
          <a:pathLst>
            <a:path>
              <a:moveTo>
                <a:pt x="0" y="0"/>
              </a:moveTo>
              <a:lnTo>
                <a:pt x="0" y="137778"/>
              </a:lnTo>
              <a:lnTo>
                <a:pt x="1936975" y="137778"/>
              </a:lnTo>
              <a:lnTo>
                <a:pt x="1936975" y="216889"/>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90CE50-7C0A-44D4-A710-48E97F3BCB84}">
      <dsp:nvSpPr>
        <dsp:cNvPr id="0" name=""/>
        <dsp:cNvSpPr/>
      </dsp:nvSpPr>
      <dsp:spPr>
        <a:xfrm>
          <a:off x="1821345" y="509135"/>
          <a:ext cx="2272982" cy="190285"/>
        </a:xfrm>
        <a:custGeom>
          <a:avLst/>
          <a:gdLst/>
          <a:ahLst/>
          <a:cxnLst/>
          <a:rect l="0" t="0" r="0" b="0"/>
          <a:pathLst>
            <a:path>
              <a:moveTo>
                <a:pt x="2272982" y="0"/>
              </a:moveTo>
              <a:lnTo>
                <a:pt x="2272982" y="111174"/>
              </a:lnTo>
              <a:lnTo>
                <a:pt x="0" y="111174"/>
              </a:lnTo>
              <a:lnTo>
                <a:pt x="0" y="190285"/>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9F8342-D7F9-43FB-B63A-565A740E7314}">
      <dsp:nvSpPr>
        <dsp:cNvPr id="0" name=""/>
        <dsp:cNvSpPr/>
      </dsp:nvSpPr>
      <dsp:spPr>
        <a:xfrm>
          <a:off x="2076492" y="1270"/>
          <a:ext cx="4035670" cy="507865"/>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R="0" lvl="0" algn="ctr" defTabSz="1244600" rtl="0">
            <a:lnSpc>
              <a:spcPct val="90000"/>
            </a:lnSpc>
            <a:spcBef>
              <a:spcPct val="0"/>
            </a:spcBef>
            <a:spcAft>
              <a:spcPct val="35000"/>
            </a:spcAft>
          </a:pPr>
          <a:r>
            <a:rPr lang="ru-RU" sz="2800" kern="1200" dirty="0" err="1" smtClean="0">
              <a:solidFill>
                <a:schemeClr val="tx1"/>
              </a:solidFill>
            </a:rPr>
            <a:t>Жалпы</a:t>
          </a:r>
          <a:r>
            <a:rPr lang="ru-RU" sz="2800" kern="1200" dirty="0" smtClean="0">
              <a:solidFill>
                <a:schemeClr val="tx1"/>
              </a:solidFill>
            </a:rPr>
            <a:t> типология</a:t>
          </a:r>
        </a:p>
      </dsp:txBody>
      <dsp:txXfrm>
        <a:off x="2076492" y="1270"/>
        <a:ext cx="4035670" cy="507865"/>
      </dsp:txXfrm>
    </dsp:sp>
    <dsp:sp modelId="{3CA3BDC2-2083-4192-96D8-024BD13D3E3F}">
      <dsp:nvSpPr>
        <dsp:cNvPr id="0" name=""/>
        <dsp:cNvSpPr/>
      </dsp:nvSpPr>
      <dsp:spPr>
        <a:xfrm>
          <a:off x="0" y="699421"/>
          <a:ext cx="3642690" cy="725350"/>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889000" rtl="0">
            <a:lnSpc>
              <a:spcPct val="90000"/>
            </a:lnSpc>
            <a:spcBef>
              <a:spcPct val="0"/>
            </a:spcBef>
            <a:spcAft>
              <a:spcPct val="35000"/>
            </a:spcAft>
          </a:pPr>
          <a:r>
            <a:rPr lang="ru-RU" sz="2000" kern="1200" dirty="0" err="1" smtClean="0">
              <a:solidFill>
                <a:schemeClr val="tx1"/>
              </a:solidFill>
            </a:rPr>
            <a:t>Лингвистикалық емес</a:t>
          </a:r>
          <a:r>
            <a:rPr lang="ru-RU" sz="2000" kern="1200" dirty="0" smtClean="0">
              <a:solidFill>
                <a:schemeClr val="tx1"/>
              </a:solidFill>
            </a:rPr>
            <a:t> типология</a:t>
          </a:r>
        </a:p>
      </dsp:txBody>
      <dsp:txXfrm>
        <a:off x="0" y="699421"/>
        <a:ext cx="3642690" cy="725350"/>
      </dsp:txXfrm>
    </dsp:sp>
    <dsp:sp modelId="{B9D01196-A3C7-4427-B194-C66228430571}">
      <dsp:nvSpPr>
        <dsp:cNvPr id="0" name=""/>
        <dsp:cNvSpPr/>
      </dsp:nvSpPr>
      <dsp:spPr>
        <a:xfrm>
          <a:off x="4097428" y="726025"/>
          <a:ext cx="3867750" cy="690247"/>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R="0" lvl="0" algn="ctr" defTabSz="1066800" rtl="0">
            <a:lnSpc>
              <a:spcPct val="90000"/>
            </a:lnSpc>
            <a:spcBef>
              <a:spcPct val="0"/>
            </a:spcBef>
            <a:spcAft>
              <a:spcPct val="35000"/>
            </a:spcAft>
          </a:pPr>
          <a:r>
            <a:rPr lang="kk-KZ" sz="2400" kern="1200" baseline="0" dirty="0" smtClean="0">
              <a:solidFill>
                <a:srgbClr val="000000"/>
              </a:solidFill>
              <a:latin typeface="Arial"/>
            </a:rPr>
            <a:t>Лингвистикалық типология</a:t>
          </a:r>
          <a:endParaRPr lang="ru-RU" sz="2400" kern="1200" dirty="0" smtClean="0"/>
        </a:p>
      </dsp:txBody>
      <dsp:txXfrm>
        <a:off x="4097428" y="726025"/>
        <a:ext cx="3867750" cy="690247"/>
      </dsp:txXfrm>
    </dsp:sp>
    <dsp:sp modelId="{3D21AE4E-83B3-4B60-B524-AE566C4EBE7E}">
      <dsp:nvSpPr>
        <dsp:cNvPr id="0" name=""/>
        <dsp:cNvSpPr/>
      </dsp:nvSpPr>
      <dsp:spPr>
        <a:xfrm rot="10800000" flipV="1">
          <a:off x="2442296" y="1915081"/>
          <a:ext cx="2026782" cy="641947"/>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R="0" lvl="0" algn="ctr" defTabSz="844550" rtl="0">
            <a:lnSpc>
              <a:spcPct val="90000"/>
            </a:lnSpc>
            <a:spcBef>
              <a:spcPct val="0"/>
            </a:spcBef>
            <a:spcAft>
              <a:spcPct val="35000"/>
            </a:spcAft>
          </a:pPr>
          <a:r>
            <a:rPr lang="kk-KZ" sz="1900" kern="1200" dirty="0" smtClean="0">
              <a:solidFill>
                <a:schemeClr val="tx1"/>
              </a:solidFill>
            </a:rPr>
            <a:t>Генетикалық</a:t>
          </a:r>
          <a:r>
            <a:rPr lang="kk-KZ" sz="1900" kern="1200" baseline="0" dirty="0" smtClean="0">
              <a:solidFill>
                <a:schemeClr val="tx1"/>
              </a:solidFill>
            </a:rPr>
            <a:t> типология</a:t>
          </a:r>
          <a:endParaRPr lang="ru-RU" sz="1900" kern="1200" dirty="0" smtClean="0">
            <a:solidFill>
              <a:schemeClr val="tx1"/>
            </a:solidFill>
          </a:endParaRPr>
        </a:p>
      </dsp:txBody>
      <dsp:txXfrm rot="10800000" flipV="1">
        <a:off x="2442296" y="1915081"/>
        <a:ext cx="2026782" cy="641947"/>
      </dsp:txXfrm>
    </dsp:sp>
    <dsp:sp modelId="{7976514E-0CF8-4D5C-B3C6-CD45F86E29B3}">
      <dsp:nvSpPr>
        <dsp:cNvPr id="0" name=""/>
        <dsp:cNvSpPr/>
      </dsp:nvSpPr>
      <dsp:spPr>
        <a:xfrm rot="10800000" flipV="1">
          <a:off x="6165211" y="2240207"/>
          <a:ext cx="2023444" cy="847200"/>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R="0" lvl="0" algn="ctr" defTabSz="844550" rtl="0">
            <a:lnSpc>
              <a:spcPct val="90000"/>
            </a:lnSpc>
            <a:spcBef>
              <a:spcPct val="0"/>
            </a:spcBef>
            <a:spcAft>
              <a:spcPct val="35000"/>
            </a:spcAft>
          </a:pPr>
          <a:r>
            <a:rPr lang="kk-KZ" sz="1900" kern="1200" dirty="0" smtClean="0">
              <a:solidFill>
                <a:schemeClr val="tx1"/>
              </a:solidFill>
            </a:rPr>
            <a:t>құрылымдық</a:t>
          </a:r>
          <a:r>
            <a:rPr lang="kk-KZ" sz="1900" kern="1200" baseline="0" dirty="0" smtClean="0">
              <a:solidFill>
                <a:schemeClr val="tx1"/>
              </a:solidFill>
            </a:rPr>
            <a:t> типология</a:t>
          </a:r>
          <a:endParaRPr lang="ru-RU" sz="1900" kern="1200" dirty="0" smtClean="0">
            <a:solidFill>
              <a:schemeClr val="tx1"/>
            </a:solidFill>
          </a:endParaRPr>
        </a:p>
      </dsp:txBody>
      <dsp:txXfrm rot="10800000" flipV="1">
        <a:off x="6165211" y="2240207"/>
        <a:ext cx="2023444" cy="847200"/>
      </dsp:txXfrm>
    </dsp:sp>
    <dsp:sp modelId="{32C2E315-F7C9-4F8E-8413-A45563F7C89A}">
      <dsp:nvSpPr>
        <dsp:cNvPr id="0" name=""/>
        <dsp:cNvSpPr/>
      </dsp:nvSpPr>
      <dsp:spPr>
        <a:xfrm rot="10800000" flipV="1">
          <a:off x="4536496" y="3018298"/>
          <a:ext cx="2026782" cy="542501"/>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R="0" lvl="0" algn="ctr" defTabSz="844550" rtl="0">
            <a:lnSpc>
              <a:spcPct val="90000"/>
            </a:lnSpc>
            <a:spcBef>
              <a:spcPct val="0"/>
            </a:spcBef>
            <a:spcAft>
              <a:spcPct val="35000"/>
            </a:spcAft>
          </a:pPr>
          <a:r>
            <a:rPr lang="ru-RU" sz="1900" kern="1200" baseline="0" dirty="0" err="1" smtClean="0">
              <a:solidFill>
                <a:srgbClr val="000000"/>
              </a:solidFill>
              <a:latin typeface="Arial"/>
            </a:rPr>
            <a:t>салыстырмалы</a:t>
          </a:r>
          <a:r>
            <a:rPr lang="ru-RU" sz="1900" kern="1200" baseline="0" dirty="0" smtClean="0">
              <a:solidFill>
                <a:srgbClr val="000000"/>
              </a:solidFill>
              <a:latin typeface="Arial"/>
            </a:rPr>
            <a:t> типология</a:t>
          </a:r>
          <a:endParaRPr lang="ru-RU" sz="1900" kern="1200" dirty="0" smtClean="0"/>
        </a:p>
      </dsp:txBody>
      <dsp:txXfrm rot="10800000" flipV="1">
        <a:off x="4536496" y="3018298"/>
        <a:ext cx="2026782" cy="542501"/>
      </dsp:txXfrm>
    </dsp:sp>
    <dsp:sp modelId="{477EA5E2-779F-408C-B18B-746EE9097205}">
      <dsp:nvSpPr>
        <dsp:cNvPr id="0" name=""/>
        <dsp:cNvSpPr/>
      </dsp:nvSpPr>
      <dsp:spPr>
        <a:xfrm>
          <a:off x="6179376" y="3375079"/>
          <a:ext cx="2009279" cy="663801"/>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R="0" lvl="0" algn="ctr" defTabSz="844550" rtl="0">
            <a:lnSpc>
              <a:spcPct val="90000"/>
            </a:lnSpc>
            <a:spcBef>
              <a:spcPct val="0"/>
            </a:spcBef>
            <a:spcAft>
              <a:spcPct val="35000"/>
            </a:spcAft>
          </a:pPr>
          <a:r>
            <a:rPr lang="kk-KZ" sz="1900" kern="1200" dirty="0" smtClean="0">
              <a:solidFill>
                <a:schemeClr val="tx1"/>
              </a:solidFill>
            </a:rPr>
            <a:t>ареалды</a:t>
          </a:r>
          <a:r>
            <a:rPr lang="kk-KZ" sz="1900" kern="1200" baseline="0" dirty="0" smtClean="0">
              <a:solidFill>
                <a:schemeClr val="tx1"/>
              </a:solidFill>
            </a:rPr>
            <a:t> типология</a:t>
          </a:r>
          <a:endParaRPr lang="ru-RU" sz="1900" kern="1200" dirty="0" smtClean="0">
            <a:solidFill>
              <a:schemeClr val="tx1"/>
            </a:solidFill>
          </a:endParaRPr>
        </a:p>
      </dsp:txBody>
      <dsp:txXfrm>
        <a:off x="6179376" y="3375079"/>
        <a:ext cx="2009279" cy="66380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5F581B-CF84-4849-919B-2C63CC8DEB28}">
      <dsp:nvSpPr>
        <dsp:cNvPr id="0" name=""/>
        <dsp:cNvSpPr/>
      </dsp:nvSpPr>
      <dsp:spPr>
        <a:xfrm>
          <a:off x="5930029" y="1444127"/>
          <a:ext cx="178802" cy="548326"/>
        </a:xfrm>
        <a:custGeom>
          <a:avLst/>
          <a:gdLst/>
          <a:ahLst/>
          <a:cxnLst/>
          <a:rect l="0" t="0" r="0" b="0"/>
          <a:pathLst>
            <a:path>
              <a:moveTo>
                <a:pt x="0" y="0"/>
              </a:moveTo>
              <a:lnTo>
                <a:pt x="0" y="548326"/>
              </a:lnTo>
              <a:lnTo>
                <a:pt x="178802" y="548326"/>
              </a:lnTo>
            </a:path>
          </a:pathLst>
        </a:custGeom>
        <a:noFill/>
        <a:ln w="42500" cap="flat" cmpd="sng" algn="ctr">
          <a:solidFill>
            <a:schemeClr val="accent4">
              <a:tint val="7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4A85DEA-2F77-4267-8391-FEF62B514A3E}">
      <dsp:nvSpPr>
        <dsp:cNvPr id="0" name=""/>
        <dsp:cNvSpPr/>
      </dsp:nvSpPr>
      <dsp:spPr>
        <a:xfrm>
          <a:off x="4243330" y="597797"/>
          <a:ext cx="2163504" cy="250322"/>
        </a:xfrm>
        <a:custGeom>
          <a:avLst/>
          <a:gdLst/>
          <a:ahLst/>
          <a:cxnLst/>
          <a:rect l="0" t="0" r="0" b="0"/>
          <a:pathLst>
            <a:path>
              <a:moveTo>
                <a:pt x="0" y="0"/>
              </a:moveTo>
              <a:lnTo>
                <a:pt x="0" y="125161"/>
              </a:lnTo>
              <a:lnTo>
                <a:pt x="2163504" y="125161"/>
              </a:lnTo>
              <a:lnTo>
                <a:pt x="2163504" y="250322"/>
              </a:lnTo>
            </a:path>
          </a:pathLst>
        </a:custGeom>
        <a:noFill/>
        <a:ln w="42500" cap="flat" cmpd="sng" algn="ctr">
          <a:solidFill>
            <a:schemeClr val="accent4">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5FE9666-5346-4447-8F82-B39F61759CBF}">
      <dsp:nvSpPr>
        <dsp:cNvPr id="0" name=""/>
        <dsp:cNvSpPr/>
      </dsp:nvSpPr>
      <dsp:spPr>
        <a:xfrm>
          <a:off x="5262501" y="1444127"/>
          <a:ext cx="178802" cy="1394655"/>
        </a:xfrm>
        <a:custGeom>
          <a:avLst/>
          <a:gdLst/>
          <a:ahLst/>
          <a:cxnLst/>
          <a:rect l="0" t="0" r="0" b="0"/>
          <a:pathLst>
            <a:path>
              <a:moveTo>
                <a:pt x="178802" y="0"/>
              </a:moveTo>
              <a:lnTo>
                <a:pt x="178802" y="1394655"/>
              </a:lnTo>
              <a:lnTo>
                <a:pt x="0" y="1394655"/>
              </a:lnTo>
            </a:path>
          </a:pathLst>
        </a:custGeom>
        <a:noFill/>
        <a:ln w="42500" cap="flat" cmpd="sng" algn="ctr">
          <a:solidFill>
            <a:schemeClr val="accent4">
              <a:tint val="7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39B32AC-E373-48D1-9CA0-328A796A1D59}">
      <dsp:nvSpPr>
        <dsp:cNvPr id="0" name=""/>
        <dsp:cNvSpPr/>
      </dsp:nvSpPr>
      <dsp:spPr>
        <a:xfrm>
          <a:off x="5262501" y="1444127"/>
          <a:ext cx="178802" cy="548326"/>
        </a:xfrm>
        <a:custGeom>
          <a:avLst/>
          <a:gdLst/>
          <a:ahLst/>
          <a:cxnLst/>
          <a:rect l="0" t="0" r="0" b="0"/>
          <a:pathLst>
            <a:path>
              <a:moveTo>
                <a:pt x="178802" y="0"/>
              </a:moveTo>
              <a:lnTo>
                <a:pt x="178802" y="548326"/>
              </a:lnTo>
              <a:lnTo>
                <a:pt x="0" y="548326"/>
              </a:lnTo>
            </a:path>
          </a:pathLst>
        </a:custGeom>
        <a:noFill/>
        <a:ln w="42500" cap="flat" cmpd="sng" algn="ctr">
          <a:solidFill>
            <a:schemeClr val="accent4">
              <a:tint val="7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E17FA24-D513-4E8E-987F-B86710DF69F9}">
      <dsp:nvSpPr>
        <dsp:cNvPr id="0" name=""/>
        <dsp:cNvSpPr/>
      </dsp:nvSpPr>
      <dsp:spPr>
        <a:xfrm>
          <a:off x="4243330" y="597797"/>
          <a:ext cx="721168" cy="250322"/>
        </a:xfrm>
        <a:custGeom>
          <a:avLst/>
          <a:gdLst/>
          <a:ahLst/>
          <a:cxnLst/>
          <a:rect l="0" t="0" r="0" b="0"/>
          <a:pathLst>
            <a:path>
              <a:moveTo>
                <a:pt x="0" y="0"/>
              </a:moveTo>
              <a:lnTo>
                <a:pt x="0" y="125161"/>
              </a:lnTo>
              <a:lnTo>
                <a:pt x="721168" y="125161"/>
              </a:lnTo>
              <a:lnTo>
                <a:pt x="721168" y="250322"/>
              </a:lnTo>
            </a:path>
          </a:pathLst>
        </a:custGeom>
        <a:noFill/>
        <a:ln w="42500" cap="flat" cmpd="sng" algn="ctr">
          <a:solidFill>
            <a:schemeClr val="accent4">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B915EDF-934B-499D-AA93-5FACC161E9CE}">
      <dsp:nvSpPr>
        <dsp:cNvPr id="0" name=""/>
        <dsp:cNvSpPr/>
      </dsp:nvSpPr>
      <dsp:spPr>
        <a:xfrm>
          <a:off x="3820165" y="1444127"/>
          <a:ext cx="178802" cy="3087314"/>
        </a:xfrm>
        <a:custGeom>
          <a:avLst/>
          <a:gdLst/>
          <a:ahLst/>
          <a:cxnLst/>
          <a:rect l="0" t="0" r="0" b="0"/>
          <a:pathLst>
            <a:path>
              <a:moveTo>
                <a:pt x="178802" y="0"/>
              </a:moveTo>
              <a:lnTo>
                <a:pt x="178802" y="3087314"/>
              </a:lnTo>
              <a:lnTo>
                <a:pt x="0" y="3087314"/>
              </a:lnTo>
            </a:path>
          </a:pathLst>
        </a:custGeom>
        <a:noFill/>
        <a:ln w="42500" cap="flat" cmpd="sng" algn="ctr">
          <a:solidFill>
            <a:schemeClr val="accent4">
              <a:tint val="7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088208A-2C3A-4511-AB08-901E1DD39DC6}">
      <dsp:nvSpPr>
        <dsp:cNvPr id="0" name=""/>
        <dsp:cNvSpPr/>
      </dsp:nvSpPr>
      <dsp:spPr>
        <a:xfrm>
          <a:off x="3820165" y="1444127"/>
          <a:ext cx="178802" cy="2240985"/>
        </a:xfrm>
        <a:custGeom>
          <a:avLst/>
          <a:gdLst/>
          <a:ahLst/>
          <a:cxnLst/>
          <a:rect l="0" t="0" r="0" b="0"/>
          <a:pathLst>
            <a:path>
              <a:moveTo>
                <a:pt x="178802" y="0"/>
              </a:moveTo>
              <a:lnTo>
                <a:pt x="178802" y="2240985"/>
              </a:lnTo>
              <a:lnTo>
                <a:pt x="0" y="2240985"/>
              </a:lnTo>
            </a:path>
          </a:pathLst>
        </a:custGeom>
        <a:noFill/>
        <a:ln w="42500" cap="flat" cmpd="sng" algn="ctr">
          <a:solidFill>
            <a:schemeClr val="accent4">
              <a:tint val="7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25C795E-44EF-405E-9EC0-EE13D64214FC}">
      <dsp:nvSpPr>
        <dsp:cNvPr id="0" name=""/>
        <dsp:cNvSpPr/>
      </dsp:nvSpPr>
      <dsp:spPr>
        <a:xfrm>
          <a:off x="3820165" y="1444127"/>
          <a:ext cx="178802" cy="1394655"/>
        </a:xfrm>
        <a:custGeom>
          <a:avLst/>
          <a:gdLst/>
          <a:ahLst/>
          <a:cxnLst/>
          <a:rect l="0" t="0" r="0" b="0"/>
          <a:pathLst>
            <a:path>
              <a:moveTo>
                <a:pt x="178802" y="0"/>
              </a:moveTo>
              <a:lnTo>
                <a:pt x="178802" y="1394655"/>
              </a:lnTo>
              <a:lnTo>
                <a:pt x="0" y="1394655"/>
              </a:lnTo>
            </a:path>
          </a:pathLst>
        </a:custGeom>
        <a:noFill/>
        <a:ln w="42500" cap="flat" cmpd="sng" algn="ctr">
          <a:solidFill>
            <a:schemeClr val="accent4">
              <a:tint val="7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EA0652D-AF85-4F6A-A885-8CE2D789ABA6}">
      <dsp:nvSpPr>
        <dsp:cNvPr id="0" name=""/>
        <dsp:cNvSpPr/>
      </dsp:nvSpPr>
      <dsp:spPr>
        <a:xfrm>
          <a:off x="3820165" y="1444127"/>
          <a:ext cx="178802" cy="548326"/>
        </a:xfrm>
        <a:custGeom>
          <a:avLst/>
          <a:gdLst/>
          <a:ahLst/>
          <a:cxnLst/>
          <a:rect l="0" t="0" r="0" b="0"/>
          <a:pathLst>
            <a:path>
              <a:moveTo>
                <a:pt x="178802" y="0"/>
              </a:moveTo>
              <a:lnTo>
                <a:pt x="178802" y="548326"/>
              </a:lnTo>
              <a:lnTo>
                <a:pt x="0" y="548326"/>
              </a:lnTo>
            </a:path>
          </a:pathLst>
        </a:custGeom>
        <a:noFill/>
        <a:ln w="42500" cap="flat" cmpd="sng" algn="ctr">
          <a:solidFill>
            <a:schemeClr val="accent4">
              <a:tint val="7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8B3123A-81FD-4DF9-9E7E-21CEA0071877}">
      <dsp:nvSpPr>
        <dsp:cNvPr id="0" name=""/>
        <dsp:cNvSpPr/>
      </dsp:nvSpPr>
      <dsp:spPr>
        <a:xfrm>
          <a:off x="3522162" y="597797"/>
          <a:ext cx="721168" cy="250322"/>
        </a:xfrm>
        <a:custGeom>
          <a:avLst/>
          <a:gdLst/>
          <a:ahLst/>
          <a:cxnLst/>
          <a:rect l="0" t="0" r="0" b="0"/>
          <a:pathLst>
            <a:path>
              <a:moveTo>
                <a:pt x="721168" y="0"/>
              </a:moveTo>
              <a:lnTo>
                <a:pt x="721168" y="125161"/>
              </a:lnTo>
              <a:lnTo>
                <a:pt x="0" y="125161"/>
              </a:lnTo>
              <a:lnTo>
                <a:pt x="0" y="250322"/>
              </a:lnTo>
            </a:path>
          </a:pathLst>
        </a:custGeom>
        <a:noFill/>
        <a:ln w="42500" cap="flat" cmpd="sng" algn="ctr">
          <a:solidFill>
            <a:schemeClr val="accent4">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2B8EE14-202E-4B86-B14C-3DB1835D8A56}">
      <dsp:nvSpPr>
        <dsp:cNvPr id="0" name=""/>
        <dsp:cNvSpPr/>
      </dsp:nvSpPr>
      <dsp:spPr>
        <a:xfrm>
          <a:off x="1007013" y="2290456"/>
          <a:ext cx="178802" cy="1394655"/>
        </a:xfrm>
        <a:custGeom>
          <a:avLst/>
          <a:gdLst/>
          <a:ahLst/>
          <a:cxnLst/>
          <a:rect l="0" t="0" r="0" b="0"/>
          <a:pathLst>
            <a:path>
              <a:moveTo>
                <a:pt x="0" y="0"/>
              </a:moveTo>
              <a:lnTo>
                <a:pt x="0" y="1394655"/>
              </a:lnTo>
              <a:lnTo>
                <a:pt x="178802" y="1394655"/>
              </a:lnTo>
            </a:path>
          </a:pathLst>
        </a:custGeom>
        <a:noFill/>
        <a:ln w="42500" cap="flat" cmpd="sng" algn="ctr">
          <a:solidFill>
            <a:schemeClr val="accent4">
              <a:tint val="5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D23B91D-3959-4505-A2EE-E03451D02357}">
      <dsp:nvSpPr>
        <dsp:cNvPr id="0" name=""/>
        <dsp:cNvSpPr/>
      </dsp:nvSpPr>
      <dsp:spPr>
        <a:xfrm>
          <a:off x="1007013" y="2290456"/>
          <a:ext cx="178802" cy="548326"/>
        </a:xfrm>
        <a:custGeom>
          <a:avLst/>
          <a:gdLst/>
          <a:ahLst/>
          <a:cxnLst/>
          <a:rect l="0" t="0" r="0" b="0"/>
          <a:pathLst>
            <a:path>
              <a:moveTo>
                <a:pt x="0" y="0"/>
              </a:moveTo>
              <a:lnTo>
                <a:pt x="0" y="548326"/>
              </a:lnTo>
              <a:lnTo>
                <a:pt x="178802" y="548326"/>
              </a:lnTo>
            </a:path>
          </a:pathLst>
        </a:custGeom>
        <a:noFill/>
        <a:ln w="42500" cap="flat" cmpd="sng" algn="ctr">
          <a:solidFill>
            <a:schemeClr val="accent4">
              <a:tint val="5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CAFBEDF-7892-403F-873B-02D12CF2AD81}">
      <dsp:nvSpPr>
        <dsp:cNvPr id="0" name=""/>
        <dsp:cNvSpPr/>
      </dsp:nvSpPr>
      <dsp:spPr>
        <a:xfrm>
          <a:off x="2079825" y="1444127"/>
          <a:ext cx="476805" cy="548326"/>
        </a:xfrm>
        <a:custGeom>
          <a:avLst/>
          <a:gdLst/>
          <a:ahLst/>
          <a:cxnLst/>
          <a:rect l="0" t="0" r="0" b="0"/>
          <a:pathLst>
            <a:path>
              <a:moveTo>
                <a:pt x="476805" y="0"/>
              </a:moveTo>
              <a:lnTo>
                <a:pt x="476805" y="548326"/>
              </a:lnTo>
              <a:lnTo>
                <a:pt x="0" y="548326"/>
              </a:lnTo>
            </a:path>
          </a:pathLst>
        </a:custGeom>
        <a:noFill/>
        <a:ln w="42500" cap="flat" cmpd="sng" algn="ctr">
          <a:solidFill>
            <a:schemeClr val="accent4">
              <a:tint val="7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DDF278A-7381-4B99-A3C4-0C27A0F6F14B}">
      <dsp:nvSpPr>
        <dsp:cNvPr id="0" name=""/>
        <dsp:cNvSpPr/>
      </dsp:nvSpPr>
      <dsp:spPr>
        <a:xfrm>
          <a:off x="2079825" y="597797"/>
          <a:ext cx="2163504" cy="250322"/>
        </a:xfrm>
        <a:custGeom>
          <a:avLst/>
          <a:gdLst/>
          <a:ahLst/>
          <a:cxnLst/>
          <a:rect l="0" t="0" r="0" b="0"/>
          <a:pathLst>
            <a:path>
              <a:moveTo>
                <a:pt x="2163504" y="0"/>
              </a:moveTo>
              <a:lnTo>
                <a:pt x="2163504" y="125161"/>
              </a:lnTo>
              <a:lnTo>
                <a:pt x="0" y="125161"/>
              </a:lnTo>
              <a:lnTo>
                <a:pt x="0" y="250322"/>
              </a:lnTo>
            </a:path>
          </a:pathLst>
        </a:custGeom>
        <a:noFill/>
        <a:ln w="42500" cap="flat" cmpd="sng" algn="ctr">
          <a:solidFill>
            <a:schemeClr val="accent4">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0CF176A-A8FE-4F6B-A8D8-9887D476925D}">
      <dsp:nvSpPr>
        <dsp:cNvPr id="0" name=""/>
        <dsp:cNvSpPr/>
      </dsp:nvSpPr>
      <dsp:spPr>
        <a:xfrm>
          <a:off x="3647323" y="1790"/>
          <a:ext cx="1192013" cy="596006"/>
        </a:xfrm>
        <a:prstGeom prst="rect">
          <a:avLst/>
        </a:prstGeom>
        <a:solidFill>
          <a:schemeClr val="accent4">
            <a:shade val="6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R="0" lvl="0" algn="ctr" defTabSz="488950" rtl="0">
            <a:lnSpc>
              <a:spcPct val="90000"/>
            </a:lnSpc>
            <a:spcBef>
              <a:spcPct val="0"/>
            </a:spcBef>
            <a:spcAft>
              <a:spcPct val="35000"/>
            </a:spcAft>
          </a:pPr>
          <a:r>
            <a:rPr lang="ru-RU" sz="1100" kern="1200" baseline="0" smtClean="0">
              <a:latin typeface="Arial"/>
            </a:rPr>
            <a:t>Типологиялық топтама</a:t>
          </a:r>
          <a:endParaRPr lang="ru-RU" sz="1100" kern="1200" smtClean="0"/>
        </a:p>
      </dsp:txBody>
      <dsp:txXfrm>
        <a:off x="3647323" y="1790"/>
        <a:ext cx="1192013" cy="596006"/>
      </dsp:txXfrm>
    </dsp:sp>
    <dsp:sp modelId="{CC6687E4-DE50-493C-B80D-1962049C2FB8}">
      <dsp:nvSpPr>
        <dsp:cNvPr id="0" name=""/>
        <dsp:cNvSpPr/>
      </dsp:nvSpPr>
      <dsp:spPr>
        <a:xfrm>
          <a:off x="1483819" y="848120"/>
          <a:ext cx="1192013" cy="596006"/>
        </a:xfrm>
        <a:prstGeom prst="rect">
          <a:avLst/>
        </a:prstGeom>
        <a:solidFill>
          <a:schemeClr val="accent4">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R="0" lvl="0" algn="ctr" defTabSz="488950" rtl="0">
            <a:lnSpc>
              <a:spcPct val="90000"/>
            </a:lnSpc>
            <a:spcBef>
              <a:spcPct val="0"/>
            </a:spcBef>
            <a:spcAft>
              <a:spcPct val="35000"/>
            </a:spcAft>
          </a:pPr>
          <a:r>
            <a:rPr lang="ru-RU" sz="1100" kern="1200" baseline="0" smtClean="0">
              <a:latin typeface="Arial"/>
            </a:rPr>
            <a:t>Флективті тілдер</a:t>
          </a:r>
          <a:endParaRPr lang="ru-RU" sz="1100" kern="1200" smtClean="0"/>
        </a:p>
      </dsp:txBody>
      <dsp:txXfrm>
        <a:off x="1483819" y="848120"/>
        <a:ext cx="1192013" cy="596006"/>
      </dsp:txXfrm>
    </dsp:sp>
    <dsp:sp modelId="{7D6E056E-264D-426F-BC48-7B387ECC003E}">
      <dsp:nvSpPr>
        <dsp:cNvPr id="0" name=""/>
        <dsp:cNvSpPr/>
      </dsp:nvSpPr>
      <dsp:spPr>
        <a:xfrm>
          <a:off x="887812" y="1694449"/>
          <a:ext cx="1192013" cy="596006"/>
        </a:xfrm>
        <a:prstGeom prst="rect">
          <a:avLst/>
        </a:prstGeom>
        <a:solidFill>
          <a:schemeClr val="accent4">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kk-KZ" sz="1100" kern="1200"/>
            <a:t>Түркі тілдері</a:t>
          </a:r>
          <a:endParaRPr lang="ru-RU" sz="1100" kern="1200"/>
        </a:p>
      </dsp:txBody>
      <dsp:txXfrm>
        <a:off x="887812" y="1694449"/>
        <a:ext cx="1192013" cy="596006"/>
      </dsp:txXfrm>
    </dsp:sp>
    <dsp:sp modelId="{E43C775F-7383-4BC8-94B3-A8FE279D3ECD}">
      <dsp:nvSpPr>
        <dsp:cNvPr id="0" name=""/>
        <dsp:cNvSpPr/>
      </dsp:nvSpPr>
      <dsp:spPr>
        <a:xfrm>
          <a:off x="1185815" y="2540779"/>
          <a:ext cx="1192013" cy="596006"/>
        </a:xfrm>
        <a:prstGeom prst="rect">
          <a:avLst/>
        </a:prstGeom>
        <a:solidFill>
          <a:schemeClr val="accent4">
            <a:tint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kk-KZ" sz="1100" kern="1200"/>
            <a:t>қазақ тілі</a:t>
          </a:r>
          <a:endParaRPr lang="ru-RU" sz="1100" kern="1200"/>
        </a:p>
      </dsp:txBody>
      <dsp:txXfrm>
        <a:off x="1185815" y="2540779"/>
        <a:ext cx="1192013" cy="596006"/>
      </dsp:txXfrm>
    </dsp:sp>
    <dsp:sp modelId="{C8A91904-D275-415E-B14B-7930E0AC42AB}">
      <dsp:nvSpPr>
        <dsp:cNvPr id="0" name=""/>
        <dsp:cNvSpPr/>
      </dsp:nvSpPr>
      <dsp:spPr>
        <a:xfrm>
          <a:off x="1185815" y="3387108"/>
          <a:ext cx="1192013" cy="596006"/>
        </a:xfrm>
        <a:prstGeom prst="rect">
          <a:avLst/>
        </a:prstGeom>
        <a:solidFill>
          <a:schemeClr val="accent4">
            <a:tint val="7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kk-KZ" sz="1100" kern="1200"/>
            <a:t>қырғыз тілі</a:t>
          </a:r>
          <a:endParaRPr lang="ru-RU" sz="1100" kern="1200"/>
        </a:p>
      </dsp:txBody>
      <dsp:txXfrm>
        <a:off x="1185815" y="3387108"/>
        <a:ext cx="1192013" cy="596006"/>
      </dsp:txXfrm>
    </dsp:sp>
    <dsp:sp modelId="{1AEFE202-FD65-4A9D-BCA0-4FCF2F9C8BDA}">
      <dsp:nvSpPr>
        <dsp:cNvPr id="0" name=""/>
        <dsp:cNvSpPr/>
      </dsp:nvSpPr>
      <dsp:spPr>
        <a:xfrm>
          <a:off x="2926155" y="848120"/>
          <a:ext cx="1192013" cy="596006"/>
        </a:xfrm>
        <a:prstGeom prst="rect">
          <a:avLst/>
        </a:prstGeom>
        <a:solidFill>
          <a:schemeClr val="accent4">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R="0" lvl="0" algn="ctr" defTabSz="488950" rtl="0">
            <a:lnSpc>
              <a:spcPct val="90000"/>
            </a:lnSpc>
            <a:spcBef>
              <a:spcPct val="0"/>
            </a:spcBef>
            <a:spcAft>
              <a:spcPct val="35000"/>
            </a:spcAft>
          </a:pPr>
          <a:r>
            <a:rPr lang="kk-KZ" sz="1100" kern="1200" smtClean="0"/>
            <a:t>Флективті</a:t>
          </a:r>
          <a:r>
            <a:rPr lang="kk-KZ" sz="1100" kern="1200" baseline="0" smtClean="0"/>
            <a:t> тілдер</a:t>
          </a:r>
          <a:endParaRPr lang="ru-RU" sz="1100" kern="1200" smtClean="0"/>
        </a:p>
      </dsp:txBody>
      <dsp:txXfrm>
        <a:off x="2926155" y="848120"/>
        <a:ext cx="1192013" cy="596006"/>
      </dsp:txXfrm>
    </dsp:sp>
    <dsp:sp modelId="{CC6E46C1-A7F2-4344-8604-DDBDC1EB9A41}">
      <dsp:nvSpPr>
        <dsp:cNvPr id="0" name=""/>
        <dsp:cNvSpPr/>
      </dsp:nvSpPr>
      <dsp:spPr>
        <a:xfrm>
          <a:off x="2628152" y="1694449"/>
          <a:ext cx="1192013" cy="596006"/>
        </a:xfrm>
        <a:prstGeom prst="rect">
          <a:avLst/>
        </a:prstGeom>
        <a:solidFill>
          <a:schemeClr val="accent4">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R="0" lvl="0" algn="ctr" defTabSz="488950" rtl="0">
            <a:lnSpc>
              <a:spcPct val="90000"/>
            </a:lnSpc>
            <a:spcBef>
              <a:spcPct val="0"/>
            </a:spcBef>
            <a:spcAft>
              <a:spcPct val="35000"/>
            </a:spcAft>
          </a:pPr>
          <a:r>
            <a:rPr lang="kk-KZ" sz="1100" kern="1200" baseline="0" smtClean="0">
              <a:latin typeface="Arial"/>
            </a:rPr>
            <a:t>Ағылшын тілі</a:t>
          </a:r>
          <a:endParaRPr lang="ru-RU" sz="1100" kern="1200" smtClean="0"/>
        </a:p>
      </dsp:txBody>
      <dsp:txXfrm>
        <a:off x="2628152" y="1694449"/>
        <a:ext cx="1192013" cy="596006"/>
      </dsp:txXfrm>
    </dsp:sp>
    <dsp:sp modelId="{D9A4ADB4-FF07-4B89-A1F2-794787608667}">
      <dsp:nvSpPr>
        <dsp:cNvPr id="0" name=""/>
        <dsp:cNvSpPr/>
      </dsp:nvSpPr>
      <dsp:spPr>
        <a:xfrm>
          <a:off x="2628152" y="2540779"/>
          <a:ext cx="1192013" cy="596006"/>
        </a:xfrm>
        <a:prstGeom prst="rect">
          <a:avLst/>
        </a:prstGeom>
        <a:solidFill>
          <a:schemeClr val="accent4">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R="0" lvl="0" algn="ctr" defTabSz="488950" rtl="0">
            <a:lnSpc>
              <a:spcPct val="90000"/>
            </a:lnSpc>
            <a:spcBef>
              <a:spcPct val="0"/>
            </a:spcBef>
            <a:spcAft>
              <a:spcPct val="35000"/>
            </a:spcAft>
          </a:pPr>
          <a:r>
            <a:rPr lang="ru-RU" sz="1100" kern="1200" baseline="0" smtClean="0">
              <a:latin typeface="Arial"/>
            </a:rPr>
            <a:t>Нидерланд тілі </a:t>
          </a:r>
          <a:endParaRPr lang="ru-RU" sz="1100" kern="1200" smtClean="0"/>
        </a:p>
      </dsp:txBody>
      <dsp:txXfrm>
        <a:off x="2628152" y="2540779"/>
        <a:ext cx="1192013" cy="596006"/>
      </dsp:txXfrm>
    </dsp:sp>
    <dsp:sp modelId="{F0B4454B-9F09-4A42-AE6F-0291CDD955BC}">
      <dsp:nvSpPr>
        <dsp:cNvPr id="0" name=""/>
        <dsp:cNvSpPr/>
      </dsp:nvSpPr>
      <dsp:spPr>
        <a:xfrm>
          <a:off x="2628152" y="3387108"/>
          <a:ext cx="1192013" cy="596006"/>
        </a:xfrm>
        <a:prstGeom prst="rect">
          <a:avLst/>
        </a:prstGeom>
        <a:solidFill>
          <a:schemeClr val="accent4">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R="0" lvl="0" algn="ctr" defTabSz="488950" rtl="0">
            <a:lnSpc>
              <a:spcPct val="90000"/>
            </a:lnSpc>
            <a:spcBef>
              <a:spcPct val="0"/>
            </a:spcBef>
            <a:spcAft>
              <a:spcPct val="35000"/>
            </a:spcAft>
          </a:pPr>
          <a:r>
            <a:rPr lang="ru-RU" sz="1100" kern="1200" baseline="0" smtClean="0">
              <a:latin typeface="Arial"/>
            </a:rPr>
            <a:t>Фриз тілі</a:t>
          </a:r>
          <a:endParaRPr lang="ru-RU" sz="1100" kern="1200" smtClean="0"/>
        </a:p>
      </dsp:txBody>
      <dsp:txXfrm>
        <a:off x="2628152" y="3387108"/>
        <a:ext cx="1192013" cy="596006"/>
      </dsp:txXfrm>
    </dsp:sp>
    <dsp:sp modelId="{E9109BA4-309B-4C4F-B5F1-AF5D2EE923E0}">
      <dsp:nvSpPr>
        <dsp:cNvPr id="0" name=""/>
        <dsp:cNvSpPr/>
      </dsp:nvSpPr>
      <dsp:spPr>
        <a:xfrm>
          <a:off x="2628152" y="4233438"/>
          <a:ext cx="1192013" cy="596006"/>
        </a:xfrm>
        <a:prstGeom prst="rect">
          <a:avLst/>
        </a:prstGeom>
        <a:solidFill>
          <a:schemeClr val="accent4">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R="0" lvl="0" algn="ctr" defTabSz="488950" rtl="0">
            <a:lnSpc>
              <a:spcPct val="90000"/>
            </a:lnSpc>
            <a:spcBef>
              <a:spcPct val="0"/>
            </a:spcBef>
            <a:spcAft>
              <a:spcPct val="35000"/>
            </a:spcAft>
          </a:pPr>
          <a:r>
            <a:rPr lang="ru-RU" sz="1100" kern="1200" baseline="0" smtClean="0">
              <a:latin typeface="Arial"/>
            </a:rPr>
            <a:t>Неміс тілі</a:t>
          </a:r>
          <a:endParaRPr lang="ru-RU" sz="1100" kern="1200" smtClean="0"/>
        </a:p>
      </dsp:txBody>
      <dsp:txXfrm>
        <a:off x="2628152" y="4233438"/>
        <a:ext cx="1192013" cy="596006"/>
      </dsp:txXfrm>
    </dsp:sp>
    <dsp:sp modelId="{558DBA10-1DC3-42BA-975E-58B518851105}">
      <dsp:nvSpPr>
        <dsp:cNvPr id="0" name=""/>
        <dsp:cNvSpPr/>
      </dsp:nvSpPr>
      <dsp:spPr>
        <a:xfrm>
          <a:off x="4368491" y="848120"/>
          <a:ext cx="1192013" cy="596006"/>
        </a:xfrm>
        <a:prstGeom prst="rect">
          <a:avLst/>
        </a:prstGeom>
        <a:solidFill>
          <a:schemeClr val="accent4">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R="0" lvl="0" algn="ctr" defTabSz="488950" rtl="0">
            <a:lnSpc>
              <a:spcPct val="90000"/>
            </a:lnSpc>
            <a:spcBef>
              <a:spcPct val="0"/>
            </a:spcBef>
            <a:spcAft>
              <a:spcPct val="35000"/>
            </a:spcAft>
          </a:pPr>
          <a:r>
            <a:rPr lang="ru-RU" sz="1100" kern="1200" baseline="0" smtClean="0">
              <a:latin typeface="Arial"/>
            </a:rPr>
            <a:t>аморфты тілдер</a:t>
          </a:r>
          <a:endParaRPr lang="ru-RU" sz="1100" kern="1200" smtClean="0"/>
        </a:p>
      </dsp:txBody>
      <dsp:txXfrm>
        <a:off x="4368491" y="848120"/>
        <a:ext cx="1192013" cy="596006"/>
      </dsp:txXfrm>
    </dsp:sp>
    <dsp:sp modelId="{19BCB2BC-69F8-4AC7-BA5B-1522C52809F2}">
      <dsp:nvSpPr>
        <dsp:cNvPr id="0" name=""/>
        <dsp:cNvSpPr/>
      </dsp:nvSpPr>
      <dsp:spPr>
        <a:xfrm>
          <a:off x="4070488" y="1694449"/>
          <a:ext cx="1192013" cy="596006"/>
        </a:xfrm>
        <a:prstGeom prst="rect">
          <a:avLst/>
        </a:prstGeom>
        <a:solidFill>
          <a:schemeClr val="accent4">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R="0" lvl="0" algn="ctr" defTabSz="488950" rtl="0">
            <a:lnSpc>
              <a:spcPct val="90000"/>
            </a:lnSpc>
            <a:spcBef>
              <a:spcPct val="0"/>
            </a:spcBef>
            <a:spcAft>
              <a:spcPct val="35000"/>
            </a:spcAft>
          </a:pPr>
          <a:r>
            <a:rPr lang="kk-KZ" sz="1100" kern="1200" smtClean="0"/>
            <a:t>Қытай</a:t>
          </a:r>
          <a:endParaRPr lang="ru-RU" sz="1100" kern="1200" smtClean="0"/>
        </a:p>
      </dsp:txBody>
      <dsp:txXfrm>
        <a:off x="4070488" y="1694449"/>
        <a:ext cx="1192013" cy="596006"/>
      </dsp:txXfrm>
    </dsp:sp>
    <dsp:sp modelId="{73848A52-CB79-41F6-9EC8-43C72D83BD91}">
      <dsp:nvSpPr>
        <dsp:cNvPr id="0" name=""/>
        <dsp:cNvSpPr/>
      </dsp:nvSpPr>
      <dsp:spPr>
        <a:xfrm>
          <a:off x="4070488" y="2540779"/>
          <a:ext cx="1192013" cy="596006"/>
        </a:xfrm>
        <a:prstGeom prst="rect">
          <a:avLst/>
        </a:prstGeom>
        <a:solidFill>
          <a:schemeClr val="accent4">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R="0" lvl="0" algn="ctr" defTabSz="488950" rtl="0">
            <a:lnSpc>
              <a:spcPct val="90000"/>
            </a:lnSpc>
            <a:spcBef>
              <a:spcPct val="0"/>
            </a:spcBef>
            <a:spcAft>
              <a:spcPct val="35000"/>
            </a:spcAft>
          </a:pPr>
          <a:r>
            <a:rPr lang="ru-RU" sz="1100" kern="1200" baseline="0" smtClean="0">
              <a:latin typeface="Arial"/>
            </a:rPr>
            <a:t>Жапон тілі</a:t>
          </a:r>
          <a:endParaRPr lang="ru-RU" sz="1100" kern="1200" smtClean="0"/>
        </a:p>
      </dsp:txBody>
      <dsp:txXfrm>
        <a:off x="4070488" y="2540779"/>
        <a:ext cx="1192013" cy="596006"/>
      </dsp:txXfrm>
    </dsp:sp>
    <dsp:sp modelId="{5CF880E4-91ED-4845-9D1D-BE068B2B7861}">
      <dsp:nvSpPr>
        <dsp:cNvPr id="0" name=""/>
        <dsp:cNvSpPr/>
      </dsp:nvSpPr>
      <dsp:spPr>
        <a:xfrm>
          <a:off x="5810827" y="848120"/>
          <a:ext cx="1192013" cy="596006"/>
        </a:xfrm>
        <a:prstGeom prst="rect">
          <a:avLst/>
        </a:prstGeom>
        <a:solidFill>
          <a:schemeClr val="accent4">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kk-KZ" sz="1100" kern="1200"/>
            <a:t>инкорпатативті тілдер</a:t>
          </a:r>
          <a:endParaRPr lang="ru-RU" sz="1100" kern="1200"/>
        </a:p>
      </dsp:txBody>
      <dsp:txXfrm>
        <a:off x="5810827" y="848120"/>
        <a:ext cx="1192013" cy="596006"/>
      </dsp:txXfrm>
    </dsp:sp>
    <dsp:sp modelId="{DF61114E-B674-4C56-B77D-C4046DDC017E}">
      <dsp:nvSpPr>
        <dsp:cNvPr id="0" name=""/>
        <dsp:cNvSpPr/>
      </dsp:nvSpPr>
      <dsp:spPr>
        <a:xfrm>
          <a:off x="6108831" y="1694449"/>
          <a:ext cx="1192013" cy="596006"/>
        </a:xfrm>
        <a:prstGeom prst="rect">
          <a:avLst/>
        </a:prstGeom>
        <a:solidFill>
          <a:schemeClr val="accent4">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kk-KZ" sz="1100" kern="1200"/>
            <a:t>ацтек тілі</a:t>
          </a:r>
          <a:endParaRPr lang="ru-RU" sz="1100" kern="1200"/>
        </a:p>
      </dsp:txBody>
      <dsp:txXfrm>
        <a:off x="6108831" y="1694449"/>
        <a:ext cx="1192013" cy="5960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12848EC9-0872-4B02-9C54-9B5F86012D5E}" type="datetimeFigureOut">
              <a:rPr lang="ru-RU" smtClean="0"/>
              <a:pPr/>
              <a:t>11.03.2015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49C68062-50A2-4248-B8E2-29CA34A1557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2848EC9-0872-4B02-9C54-9B5F86012D5E}" type="datetimeFigureOut">
              <a:rPr lang="ru-RU" smtClean="0"/>
              <a:pPr/>
              <a:t>11.03.2015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9C68062-50A2-4248-B8E2-29CA34A1557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2848EC9-0872-4B02-9C54-9B5F86012D5E}" type="datetimeFigureOut">
              <a:rPr lang="ru-RU" smtClean="0"/>
              <a:pPr/>
              <a:t>11.03.2015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9C68062-50A2-4248-B8E2-29CA34A1557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2848EC9-0872-4B02-9C54-9B5F86012D5E}" type="datetimeFigureOut">
              <a:rPr lang="ru-RU" smtClean="0"/>
              <a:pPr/>
              <a:t>11.03.2015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9C68062-50A2-4248-B8E2-29CA34A1557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2848EC9-0872-4B02-9C54-9B5F86012D5E}" type="datetimeFigureOut">
              <a:rPr lang="ru-RU" smtClean="0"/>
              <a:pPr/>
              <a:t>11.03.2015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9C68062-50A2-4248-B8E2-29CA34A1557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2848EC9-0872-4B02-9C54-9B5F86012D5E}" type="datetimeFigureOut">
              <a:rPr lang="ru-RU" smtClean="0"/>
              <a:pPr/>
              <a:t>11.03.2015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9C68062-50A2-4248-B8E2-29CA34A1557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2848EC9-0872-4B02-9C54-9B5F86012D5E}" type="datetimeFigureOut">
              <a:rPr lang="ru-RU" smtClean="0"/>
              <a:pPr/>
              <a:t>11.03.2015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9C68062-50A2-4248-B8E2-29CA34A1557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2848EC9-0872-4B02-9C54-9B5F86012D5E}" type="datetimeFigureOut">
              <a:rPr lang="ru-RU" smtClean="0"/>
              <a:pPr/>
              <a:t>11.03.2015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9C68062-50A2-4248-B8E2-29CA34A1557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2848EC9-0872-4B02-9C54-9B5F86012D5E}" type="datetimeFigureOut">
              <a:rPr lang="ru-RU" smtClean="0"/>
              <a:pPr/>
              <a:t>11.03.2015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9C68062-50A2-4248-B8E2-29CA34A1557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2848EC9-0872-4B02-9C54-9B5F86012D5E}" type="datetimeFigureOut">
              <a:rPr lang="ru-RU" smtClean="0"/>
              <a:pPr/>
              <a:t>11.03.2015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9C68062-50A2-4248-B8E2-29CA34A1557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2848EC9-0872-4B02-9C54-9B5F86012D5E}" type="datetimeFigureOut">
              <a:rPr lang="ru-RU" smtClean="0"/>
              <a:pPr/>
              <a:t>11.03.2015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9C68062-50A2-4248-B8E2-29CA34A1557E}"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2848EC9-0872-4B02-9C54-9B5F86012D5E}" type="datetimeFigureOut">
              <a:rPr lang="ru-RU" smtClean="0"/>
              <a:pPr/>
              <a:t>11.03.2015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9C68062-50A2-4248-B8E2-29CA34A1557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7.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9.tiff"/></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7.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9.tif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7.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9.tiff"/></Relationships>
</file>

<file path=ppt/slides/_rels/slide2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7.xml"/></Relationships>
</file>

<file path=ppt/slides/_rels/slide3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tiff"/><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143116"/>
            <a:ext cx="7891208" cy="928694"/>
          </a:xfrm>
        </p:spPr>
        <p:txBody>
          <a:bodyPr>
            <a:normAutofit fontScale="90000"/>
          </a:bodyPr>
          <a:lstStyle/>
          <a:p>
            <a:pPr lvl="0" algn="ctr"/>
            <a:r>
              <a:rPr lang="ru-RU" b="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3 </a:t>
            </a:r>
            <a:r>
              <a:rPr lang="kk-KZ" b="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дәріс “Герман тілдерінің типологиялық және ареалдық зерттеулері”</a:t>
            </a:r>
            <a:r>
              <a:rPr lang="ru-RU"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ru-RU"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2050"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pic>
        <p:nvPicPr>
          <p:cNvPr id="2051" name="Picture 3" descr="C:\Users\Галым\Desktop\2 иностр яз\1Ю.tif"/>
          <p:cNvPicPr>
            <a:picLocks noChangeAspect="1" noChangeArrowheads="1"/>
          </p:cNvPicPr>
          <p:nvPr/>
        </p:nvPicPr>
        <p:blipFill>
          <a:blip r:embed="rId3" cstate="print"/>
          <a:srcRect/>
          <a:stretch>
            <a:fillRect/>
          </a:stretch>
        </p:blipFill>
        <p:spPr bwMode="auto">
          <a:xfrm>
            <a:off x="6010446" y="2643182"/>
            <a:ext cx="3133554" cy="4000504"/>
          </a:xfrm>
          <a:prstGeom prst="rect">
            <a:avLst/>
          </a:prstGeom>
          <a:noFill/>
        </p:spPr>
      </p:pic>
      <p:pic>
        <p:nvPicPr>
          <p:cNvPr id="2052" name="Picture 4" descr="C:\Users\Галым\Desktop\2 иностр яз\100px-Mjollnir_icon.png">
            <a:hlinkClick r:id="rId4" action="ppaction://hlinksldjump"/>
          </p:cNvPr>
          <p:cNvPicPr>
            <a:picLocks noChangeAspect="1" noChangeArrowheads="1"/>
          </p:cNvPicPr>
          <p:nvPr/>
        </p:nvPicPr>
        <p:blipFill>
          <a:blip r:embed="rId5" cstate="print"/>
          <a:srcRect/>
          <a:stretch>
            <a:fillRect/>
          </a:stretch>
        </p:blipFill>
        <p:spPr bwMode="auto">
          <a:xfrm>
            <a:off x="7643834" y="500042"/>
            <a:ext cx="1270000" cy="207170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p:cNvGrpSpPr>
            <a:grpSpLocks/>
          </p:cNvGrpSpPr>
          <p:nvPr/>
        </p:nvGrpSpPr>
        <p:grpSpPr bwMode="auto">
          <a:xfrm>
            <a:off x="518539" y="1052289"/>
            <a:ext cx="7514327" cy="4019549"/>
            <a:chOff x="777" y="1182"/>
            <a:chExt cx="4163" cy="2532"/>
          </a:xfrm>
        </p:grpSpPr>
        <p:sp>
          <p:nvSpPr>
            <p:cNvPr id="84995" name="AutoShape 3"/>
            <p:cNvSpPr>
              <a:spLocks noChangeArrowheads="1"/>
            </p:cNvSpPr>
            <p:nvPr/>
          </p:nvSpPr>
          <p:spPr bwMode="gray">
            <a:xfrm rot="39573186">
              <a:off x="2907" y="1686"/>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6" name="AutoShape 4"/>
            <p:cNvSpPr>
              <a:spLocks noChangeArrowheads="1"/>
            </p:cNvSpPr>
            <p:nvPr/>
          </p:nvSpPr>
          <p:spPr bwMode="gray">
            <a:xfrm rot="3465783">
              <a:off x="2907" y="3049"/>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7" name="AutoShape 5"/>
            <p:cNvSpPr>
              <a:spLocks noChangeArrowheads="1"/>
            </p:cNvSpPr>
            <p:nvPr/>
          </p:nvSpPr>
          <p:spPr bwMode="gray">
            <a:xfrm rot="35969022">
              <a:off x="2139" y="1734"/>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8" name="AutoShape 6"/>
            <p:cNvSpPr>
              <a:spLocks noChangeArrowheads="1"/>
            </p:cNvSpPr>
            <p:nvPr/>
          </p:nvSpPr>
          <p:spPr bwMode="gray">
            <a:xfrm rot="7535209">
              <a:off x="2115" y="3028"/>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9" name="AutoShape 7"/>
            <p:cNvSpPr>
              <a:spLocks noChangeArrowheads="1"/>
            </p:cNvSpPr>
            <p:nvPr/>
          </p:nvSpPr>
          <p:spPr bwMode="gray">
            <a:xfrm>
              <a:off x="3272" y="2396"/>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5000" name="AutoShape 8"/>
            <p:cNvSpPr>
              <a:spLocks noChangeArrowheads="1"/>
            </p:cNvSpPr>
            <p:nvPr/>
          </p:nvSpPr>
          <p:spPr bwMode="gray">
            <a:xfrm rot="-10800000">
              <a:off x="1754" y="2392"/>
              <a:ext cx="544" cy="182"/>
            </a:xfrm>
            <a:prstGeom prst="rightArrow">
              <a:avLst>
                <a:gd name="adj1" fmla="val 35167"/>
                <a:gd name="adj2" fmla="val 121041"/>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5001" name="Oval 9"/>
            <p:cNvSpPr>
              <a:spLocks noChangeArrowheads="1"/>
            </p:cNvSpPr>
            <p:nvPr/>
          </p:nvSpPr>
          <p:spPr bwMode="auto">
            <a:xfrm>
              <a:off x="1578" y="1289"/>
              <a:ext cx="2358" cy="2359"/>
            </a:xfrm>
            <a:prstGeom prst="ellipse">
              <a:avLst/>
            </a:prstGeom>
            <a:noFill/>
            <a:ln w="38100" algn="ctr">
              <a:solidFill>
                <a:schemeClr val="tx2"/>
              </a:solidFill>
              <a:round/>
              <a:headEnd/>
              <a:tailEnd/>
            </a:ln>
            <a:effectLst/>
          </p:spPr>
          <p:txBody>
            <a:bodyPr anchor="ctr">
              <a:spAutoFit/>
            </a:bodyPr>
            <a:lstStyle/>
            <a:p>
              <a:endParaRPr lang="ru-RU"/>
            </a:p>
          </p:txBody>
        </p:sp>
        <p:sp>
          <p:nvSpPr>
            <p:cNvPr id="85020" name="Oval 28"/>
            <p:cNvSpPr>
              <a:spLocks noChangeArrowheads="1"/>
            </p:cNvSpPr>
            <p:nvPr/>
          </p:nvSpPr>
          <p:spPr bwMode="gray">
            <a:xfrm>
              <a:off x="2181" y="1882"/>
              <a:ext cx="1225" cy="122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5021" name="Oval 29"/>
            <p:cNvSpPr>
              <a:spLocks noChangeArrowheads="1"/>
            </p:cNvSpPr>
            <p:nvPr/>
          </p:nvSpPr>
          <p:spPr bwMode="gray">
            <a:xfrm>
              <a:off x="2177" y="1872"/>
              <a:ext cx="1225" cy="1225"/>
            </a:xfrm>
            <a:prstGeom prst="ellipse">
              <a:avLst/>
            </a:prstGeom>
            <a:gradFill rotWithShape="1">
              <a:gsLst>
                <a:gs pos="0">
                  <a:schemeClr val="hlink">
                    <a:alpha val="32001"/>
                  </a:schemeClr>
                </a:gs>
                <a:gs pos="100000">
                  <a:schemeClr val="hlink">
                    <a:gamma/>
                    <a:shade val="46275"/>
                    <a:invGamma/>
                  </a:schemeClr>
                </a:gs>
              </a:gsLst>
              <a:lin ang="2700000" scaled="1"/>
            </a:gradFill>
            <a:ln w="38100" algn="ctr">
              <a:noFill/>
              <a:round/>
              <a:headEnd/>
              <a:tailEnd/>
            </a:ln>
            <a:effectLst/>
          </p:spPr>
          <p:txBody>
            <a:bodyPr wrap="none" anchor="ctr">
              <a:spAutoFit/>
            </a:bodyPr>
            <a:lstStyle/>
            <a:p>
              <a:endParaRPr lang="ru-RU"/>
            </a:p>
          </p:txBody>
        </p:sp>
        <p:sp>
          <p:nvSpPr>
            <p:cNvPr id="85022" name="Oval 30"/>
            <p:cNvSpPr>
              <a:spLocks noChangeArrowheads="1"/>
            </p:cNvSpPr>
            <p:nvPr/>
          </p:nvSpPr>
          <p:spPr bwMode="gray">
            <a:xfrm>
              <a:off x="2261" y="1962"/>
              <a:ext cx="1065" cy="106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5023" name="Oval 31"/>
            <p:cNvSpPr>
              <a:spLocks noChangeArrowheads="1"/>
            </p:cNvSpPr>
            <p:nvPr/>
          </p:nvSpPr>
          <p:spPr bwMode="gray">
            <a:xfrm>
              <a:off x="2250" y="1945"/>
              <a:ext cx="1065" cy="1065"/>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ru-RU"/>
            </a:p>
          </p:txBody>
        </p:sp>
        <p:sp>
          <p:nvSpPr>
            <p:cNvPr id="85024" name="Oval 32"/>
            <p:cNvSpPr>
              <a:spLocks noChangeArrowheads="1"/>
            </p:cNvSpPr>
            <p:nvPr/>
          </p:nvSpPr>
          <p:spPr bwMode="gray">
            <a:xfrm>
              <a:off x="2314" y="2015"/>
              <a:ext cx="959" cy="959"/>
            </a:xfrm>
            <a:prstGeom prst="ellipse">
              <a:avLst/>
            </a:prstGeom>
            <a:solidFill>
              <a:srgbClr val="333333"/>
            </a:solidFill>
            <a:ln w="38100" algn="ctr">
              <a:noFill/>
              <a:round/>
              <a:headEnd/>
              <a:tailEnd/>
            </a:ln>
            <a:effectLst/>
          </p:spPr>
          <p:txBody>
            <a:bodyPr anchor="ctr">
              <a:spAutoFit/>
            </a:bodyPr>
            <a:lstStyle/>
            <a:p>
              <a:endParaRPr lang="ru-RU"/>
            </a:p>
          </p:txBody>
        </p:sp>
        <p:sp>
          <p:nvSpPr>
            <p:cNvPr id="85025" name="Oval 33"/>
            <p:cNvSpPr>
              <a:spLocks noChangeArrowheads="1"/>
            </p:cNvSpPr>
            <p:nvPr/>
          </p:nvSpPr>
          <p:spPr bwMode="gray">
            <a:xfrm>
              <a:off x="2328" y="2027"/>
              <a:ext cx="927" cy="928"/>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85026" name="Oval 34"/>
            <p:cNvSpPr>
              <a:spLocks noChangeArrowheads="1"/>
            </p:cNvSpPr>
            <p:nvPr/>
          </p:nvSpPr>
          <p:spPr bwMode="gray">
            <a:xfrm>
              <a:off x="2339" y="2033"/>
              <a:ext cx="906" cy="904"/>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85027" name="Oval 35"/>
            <p:cNvSpPr>
              <a:spLocks noChangeArrowheads="1"/>
            </p:cNvSpPr>
            <p:nvPr/>
          </p:nvSpPr>
          <p:spPr bwMode="gray">
            <a:xfrm>
              <a:off x="2349" y="2042"/>
              <a:ext cx="861" cy="845"/>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85028" name="Oval 36"/>
            <p:cNvSpPr>
              <a:spLocks noChangeArrowheads="1"/>
            </p:cNvSpPr>
            <p:nvPr/>
          </p:nvSpPr>
          <p:spPr bwMode="gray">
            <a:xfrm>
              <a:off x="2400" y="2065"/>
              <a:ext cx="765" cy="687"/>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sp>
          <p:nvSpPr>
            <p:cNvPr id="85029" name="Text Box 37"/>
            <p:cNvSpPr txBox="1">
              <a:spLocks noChangeArrowheads="1"/>
            </p:cNvSpPr>
            <p:nvPr/>
          </p:nvSpPr>
          <p:spPr bwMode="gray">
            <a:xfrm>
              <a:off x="2198" y="2323"/>
              <a:ext cx="1184" cy="330"/>
            </a:xfrm>
            <a:prstGeom prst="rect">
              <a:avLst/>
            </a:prstGeom>
            <a:noFill/>
            <a:ln w="9525" algn="ctr">
              <a:noFill/>
              <a:miter lim="800000"/>
              <a:headEnd/>
              <a:tailEnd/>
            </a:ln>
            <a:effectLst/>
          </p:spPr>
          <p:txBody>
            <a:bodyPr wrap="none">
              <a:spAutoFit/>
            </a:bodyPr>
            <a:lstStyle/>
            <a:p>
              <a:pPr algn="ctr" eaLnBrk="0" hangingPunct="0"/>
              <a:r>
                <a:rPr lang="kk-KZ" sz="2800" dirty="0" smtClean="0">
                  <a:solidFill>
                    <a:srgbClr val="000000"/>
                  </a:solidFill>
                </a:rPr>
                <a:t>Типология</a:t>
              </a:r>
              <a:endParaRPr lang="en-US" sz="2800" b="0" dirty="0">
                <a:solidFill>
                  <a:srgbClr val="000000"/>
                </a:solidFill>
              </a:endParaRPr>
            </a:p>
          </p:txBody>
        </p:sp>
        <p:sp>
          <p:nvSpPr>
            <p:cNvPr id="85030" name="Text Box 38"/>
            <p:cNvSpPr txBox="1">
              <a:spLocks noChangeArrowheads="1"/>
            </p:cNvSpPr>
            <p:nvPr/>
          </p:nvSpPr>
          <p:spPr bwMode="auto">
            <a:xfrm>
              <a:off x="3498" y="1273"/>
              <a:ext cx="1385" cy="213"/>
            </a:xfrm>
            <a:prstGeom prst="rect">
              <a:avLst/>
            </a:prstGeom>
            <a:noFill/>
            <a:ln w="9525" algn="ctr">
              <a:noFill/>
              <a:miter lim="800000"/>
              <a:headEnd/>
              <a:tailEnd/>
            </a:ln>
            <a:effectLst/>
          </p:spPr>
          <p:txBody>
            <a:bodyPr wrap="none">
              <a:spAutoFit/>
            </a:bodyPr>
            <a:lstStyle/>
            <a:p>
              <a:pPr eaLnBrk="0" hangingPunct="0"/>
              <a:r>
                <a:rPr lang="en-US" sz="1600" dirty="0"/>
                <a:t>Contrastive Linguistics</a:t>
              </a:r>
              <a:endParaRPr lang="en-US" sz="1600" b="0" dirty="0"/>
            </a:p>
          </p:txBody>
        </p:sp>
        <p:sp>
          <p:nvSpPr>
            <p:cNvPr id="85031" name="Text Box 39"/>
            <p:cNvSpPr txBox="1">
              <a:spLocks noChangeArrowheads="1"/>
            </p:cNvSpPr>
            <p:nvPr/>
          </p:nvSpPr>
          <p:spPr bwMode="auto">
            <a:xfrm>
              <a:off x="789" y="1500"/>
              <a:ext cx="893" cy="523"/>
            </a:xfrm>
            <a:prstGeom prst="rect">
              <a:avLst/>
            </a:prstGeom>
            <a:noFill/>
            <a:ln w="9525" algn="ctr">
              <a:noFill/>
              <a:miter lim="800000"/>
              <a:headEnd/>
              <a:tailEnd/>
            </a:ln>
            <a:effectLst/>
          </p:spPr>
          <p:txBody>
            <a:bodyPr wrap="square">
              <a:spAutoFit/>
            </a:bodyPr>
            <a:lstStyle/>
            <a:p>
              <a:pPr algn="r" eaLnBrk="0" hangingPunct="0"/>
              <a:r>
                <a:rPr lang="en-US" sz="1600" dirty="0"/>
                <a:t>Comparative historical </a:t>
              </a:r>
              <a:r>
                <a:rPr lang="en-US" sz="1600" dirty="0" smtClean="0"/>
                <a:t>method</a:t>
              </a:r>
              <a:endParaRPr lang="en-US" sz="1600" b="0" dirty="0"/>
            </a:p>
          </p:txBody>
        </p:sp>
        <p:sp>
          <p:nvSpPr>
            <p:cNvPr id="85032" name="Text Box 40"/>
            <p:cNvSpPr txBox="1">
              <a:spLocks noChangeArrowheads="1"/>
            </p:cNvSpPr>
            <p:nvPr/>
          </p:nvSpPr>
          <p:spPr bwMode="auto">
            <a:xfrm>
              <a:off x="4074" y="2377"/>
              <a:ext cx="866" cy="368"/>
            </a:xfrm>
            <a:prstGeom prst="rect">
              <a:avLst/>
            </a:prstGeom>
            <a:noFill/>
            <a:ln w="9525" algn="ctr">
              <a:noFill/>
              <a:miter lim="800000"/>
              <a:headEnd/>
              <a:tailEnd/>
            </a:ln>
            <a:effectLst/>
          </p:spPr>
          <p:txBody>
            <a:bodyPr wrap="none">
              <a:spAutoFit/>
            </a:bodyPr>
            <a:lstStyle/>
            <a:p>
              <a:pPr eaLnBrk="0" hangingPunct="0"/>
              <a:r>
                <a:rPr lang="en-US" sz="1600" dirty="0" smtClean="0"/>
                <a:t>Comparative </a:t>
              </a:r>
              <a:endParaRPr lang="kk-KZ" sz="1600" dirty="0" smtClean="0"/>
            </a:p>
            <a:p>
              <a:pPr eaLnBrk="0" hangingPunct="0"/>
              <a:r>
                <a:rPr lang="en-US" sz="1600" dirty="0" smtClean="0"/>
                <a:t>grammar</a:t>
              </a:r>
              <a:endParaRPr lang="en-US" sz="1600" b="0" dirty="0"/>
            </a:p>
          </p:txBody>
        </p:sp>
        <p:sp>
          <p:nvSpPr>
            <p:cNvPr id="85034" name="Text Box 42"/>
            <p:cNvSpPr txBox="1">
              <a:spLocks noChangeArrowheads="1"/>
            </p:cNvSpPr>
            <p:nvPr/>
          </p:nvSpPr>
          <p:spPr bwMode="auto">
            <a:xfrm>
              <a:off x="777" y="2634"/>
              <a:ext cx="866" cy="368"/>
            </a:xfrm>
            <a:prstGeom prst="rect">
              <a:avLst/>
            </a:prstGeom>
            <a:noFill/>
            <a:ln w="9525" algn="ctr">
              <a:noFill/>
              <a:miter lim="800000"/>
              <a:headEnd/>
              <a:tailEnd/>
            </a:ln>
            <a:effectLst/>
          </p:spPr>
          <p:txBody>
            <a:bodyPr wrap="none">
              <a:spAutoFit/>
            </a:bodyPr>
            <a:lstStyle/>
            <a:p>
              <a:pPr algn="r" eaLnBrk="0" hangingPunct="0"/>
              <a:r>
                <a:rPr lang="en-US" sz="1600" dirty="0"/>
                <a:t>Comparative </a:t>
              </a:r>
              <a:endParaRPr lang="kk-KZ" sz="1600" dirty="0" smtClean="0"/>
            </a:p>
            <a:p>
              <a:pPr algn="r" eaLnBrk="0" hangingPunct="0"/>
              <a:r>
                <a:rPr lang="en-US" sz="1600" dirty="0" smtClean="0"/>
                <a:t>philology</a:t>
              </a:r>
              <a:endParaRPr lang="en-US" sz="1600" b="0" dirty="0"/>
            </a:p>
          </p:txBody>
        </p:sp>
        <p:sp>
          <p:nvSpPr>
            <p:cNvPr id="85035" name="Text Box 43"/>
            <p:cNvSpPr txBox="1">
              <a:spLocks noChangeArrowheads="1"/>
            </p:cNvSpPr>
            <p:nvPr/>
          </p:nvSpPr>
          <p:spPr bwMode="auto">
            <a:xfrm>
              <a:off x="1124" y="3346"/>
              <a:ext cx="866" cy="368"/>
            </a:xfrm>
            <a:prstGeom prst="rect">
              <a:avLst/>
            </a:prstGeom>
            <a:noFill/>
            <a:ln w="9525" algn="ctr">
              <a:noFill/>
              <a:miter lim="800000"/>
              <a:headEnd/>
              <a:tailEnd/>
            </a:ln>
            <a:effectLst/>
          </p:spPr>
          <p:txBody>
            <a:bodyPr wrap="none">
              <a:spAutoFit/>
            </a:bodyPr>
            <a:lstStyle/>
            <a:p>
              <a:pPr algn="r" eaLnBrk="0" hangingPunct="0"/>
              <a:r>
                <a:rPr lang="en-US" sz="1600" dirty="0"/>
                <a:t>Comparative </a:t>
              </a:r>
              <a:endParaRPr lang="kk-KZ" sz="1600" dirty="0" smtClean="0"/>
            </a:p>
            <a:p>
              <a:pPr algn="r" eaLnBrk="0" hangingPunct="0"/>
              <a:r>
                <a:rPr lang="en-US" sz="1600" dirty="0" smtClean="0"/>
                <a:t>Linguistics </a:t>
              </a:r>
              <a:endParaRPr lang="en-US" sz="1600" b="0" dirty="0"/>
            </a:p>
          </p:txBody>
        </p:sp>
        <p:grpSp>
          <p:nvGrpSpPr>
            <p:cNvPr id="4" name="Group 45"/>
            <p:cNvGrpSpPr>
              <a:grpSpLocks/>
            </p:cNvGrpSpPr>
            <p:nvPr/>
          </p:nvGrpSpPr>
          <p:grpSpPr bwMode="auto">
            <a:xfrm>
              <a:off x="3822" y="2382"/>
              <a:ext cx="227" cy="227"/>
              <a:chOff x="3515" y="3521"/>
              <a:chExt cx="227" cy="227"/>
            </a:xfrm>
          </p:grpSpPr>
          <p:sp>
            <p:nvSpPr>
              <p:cNvPr id="85038" name="Oval 46"/>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39" name="Oval 4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5" name="Group 48"/>
            <p:cNvGrpSpPr>
              <a:grpSpLocks/>
            </p:cNvGrpSpPr>
            <p:nvPr/>
          </p:nvGrpSpPr>
          <p:grpSpPr bwMode="auto">
            <a:xfrm>
              <a:off x="2624" y="1182"/>
              <a:ext cx="867" cy="413"/>
              <a:chOff x="2875" y="3335"/>
              <a:chExt cx="867" cy="413"/>
            </a:xfrm>
          </p:grpSpPr>
          <p:sp>
            <p:nvSpPr>
              <p:cNvPr id="85041" name="Oval 49"/>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2" name="Oval 50"/>
              <p:cNvSpPr>
                <a:spLocks noChangeArrowheads="1"/>
              </p:cNvSpPr>
              <p:nvPr/>
            </p:nvSpPr>
            <p:spPr bwMode="gray">
              <a:xfrm>
                <a:off x="2875" y="333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6" name="Group 51"/>
            <p:cNvGrpSpPr>
              <a:grpSpLocks/>
            </p:cNvGrpSpPr>
            <p:nvPr/>
          </p:nvGrpSpPr>
          <p:grpSpPr bwMode="auto">
            <a:xfrm>
              <a:off x="1746" y="1357"/>
              <a:ext cx="457" cy="506"/>
              <a:chOff x="3209" y="3540"/>
              <a:chExt cx="457" cy="506"/>
            </a:xfrm>
          </p:grpSpPr>
          <p:sp>
            <p:nvSpPr>
              <p:cNvPr id="85044" name="Oval 52"/>
              <p:cNvSpPr>
                <a:spLocks noChangeArrowheads="1"/>
              </p:cNvSpPr>
              <p:nvPr/>
            </p:nvSpPr>
            <p:spPr bwMode="gray">
              <a:xfrm>
                <a:off x="3209" y="3819"/>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5" name="Oval 53"/>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7" name="Group 54"/>
            <p:cNvGrpSpPr>
              <a:grpSpLocks/>
            </p:cNvGrpSpPr>
            <p:nvPr/>
          </p:nvGrpSpPr>
          <p:grpSpPr bwMode="auto">
            <a:xfrm>
              <a:off x="1458" y="2382"/>
              <a:ext cx="227" cy="227"/>
              <a:chOff x="3515" y="3521"/>
              <a:chExt cx="227" cy="227"/>
            </a:xfrm>
          </p:grpSpPr>
          <p:sp>
            <p:nvSpPr>
              <p:cNvPr id="85047" name="Oval 55"/>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8" name="Oval 56"/>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8" name="Group 57"/>
            <p:cNvGrpSpPr>
              <a:grpSpLocks/>
            </p:cNvGrpSpPr>
            <p:nvPr/>
          </p:nvGrpSpPr>
          <p:grpSpPr bwMode="auto">
            <a:xfrm>
              <a:off x="1968" y="3324"/>
              <a:ext cx="227" cy="227"/>
              <a:chOff x="3515" y="3521"/>
              <a:chExt cx="227" cy="227"/>
            </a:xfrm>
          </p:grpSpPr>
          <p:sp>
            <p:nvSpPr>
              <p:cNvPr id="85050" name="Oval 58"/>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51" name="Oval 59"/>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sp>
        <p:nvSpPr>
          <p:cNvPr id="47" name="Oval 50"/>
          <p:cNvSpPr>
            <a:spLocks noChangeArrowheads="1"/>
          </p:cNvSpPr>
          <p:nvPr/>
        </p:nvSpPr>
        <p:spPr bwMode="gray">
          <a:xfrm>
            <a:off x="5178091" y="1530126"/>
            <a:ext cx="254509" cy="225425"/>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sp>
        <p:nvSpPr>
          <p:cNvPr id="48" name="Oval 49"/>
          <p:cNvSpPr>
            <a:spLocks noChangeArrowheads="1"/>
          </p:cNvSpPr>
          <p:nvPr/>
        </p:nvSpPr>
        <p:spPr bwMode="gray">
          <a:xfrm>
            <a:off x="5724128" y="1916832"/>
            <a:ext cx="409741" cy="360362"/>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49" name="Oval 49"/>
          <p:cNvSpPr>
            <a:spLocks noChangeArrowheads="1"/>
          </p:cNvSpPr>
          <p:nvPr/>
        </p:nvSpPr>
        <p:spPr bwMode="gray">
          <a:xfrm>
            <a:off x="5724128" y="3933056"/>
            <a:ext cx="409741" cy="360362"/>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50" name="Text Box 40"/>
          <p:cNvSpPr txBox="1">
            <a:spLocks noChangeArrowheads="1"/>
          </p:cNvSpPr>
          <p:nvPr/>
        </p:nvSpPr>
        <p:spPr bwMode="auto">
          <a:xfrm>
            <a:off x="6156176" y="1916832"/>
            <a:ext cx="2858475" cy="338554"/>
          </a:xfrm>
          <a:prstGeom prst="rect">
            <a:avLst/>
          </a:prstGeom>
          <a:noFill/>
          <a:ln w="9525" algn="ctr">
            <a:noFill/>
            <a:miter lim="800000"/>
            <a:headEnd/>
            <a:tailEnd/>
          </a:ln>
          <a:effectLst/>
        </p:spPr>
        <p:txBody>
          <a:bodyPr wrap="none">
            <a:spAutoFit/>
          </a:bodyPr>
          <a:lstStyle/>
          <a:p>
            <a:pPr eaLnBrk="0" hangingPunct="0"/>
            <a:r>
              <a:rPr lang="en-US" sz="1600" dirty="0"/>
              <a:t>Confrontational linguistics</a:t>
            </a:r>
            <a:endParaRPr lang="en-US" sz="1600" b="0" dirty="0"/>
          </a:p>
        </p:txBody>
      </p:sp>
      <p:sp>
        <p:nvSpPr>
          <p:cNvPr id="51" name="Text Box 40"/>
          <p:cNvSpPr txBox="1">
            <a:spLocks noChangeArrowheads="1"/>
          </p:cNvSpPr>
          <p:nvPr/>
        </p:nvSpPr>
        <p:spPr bwMode="auto">
          <a:xfrm>
            <a:off x="6228184" y="4005064"/>
            <a:ext cx="2599814" cy="584775"/>
          </a:xfrm>
          <a:prstGeom prst="rect">
            <a:avLst/>
          </a:prstGeom>
          <a:noFill/>
          <a:ln w="9525" algn="ctr">
            <a:noFill/>
            <a:miter lim="800000"/>
            <a:headEnd/>
            <a:tailEnd/>
          </a:ln>
          <a:effectLst/>
        </p:spPr>
        <p:txBody>
          <a:bodyPr wrap="none">
            <a:spAutoFit/>
          </a:bodyPr>
          <a:lstStyle/>
          <a:p>
            <a:pPr eaLnBrk="0" hangingPunct="0"/>
            <a:r>
              <a:rPr lang="en-US" sz="1600" dirty="0"/>
              <a:t>Descriptive </a:t>
            </a:r>
            <a:endParaRPr lang="kk-KZ" sz="1600" dirty="0" smtClean="0"/>
          </a:p>
          <a:p>
            <a:pPr eaLnBrk="0" hangingPunct="0"/>
            <a:r>
              <a:rPr lang="en-US" sz="1600" dirty="0" smtClean="0"/>
              <a:t>comparative </a:t>
            </a:r>
            <a:r>
              <a:rPr lang="en-US" sz="1600" dirty="0"/>
              <a:t>Linguistics</a:t>
            </a:r>
            <a:endParaRPr lang="en-US" sz="1600" b="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24744"/>
            <a:ext cx="8183880" cy="1051560"/>
          </a:xfrm>
        </p:spPr>
        <p:txBody>
          <a:bodyPr>
            <a:normAutofit fontScale="90000"/>
          </a:bodyPr>
          <a:lstStyle/>
          <a:p>
            <a:r>
              <a:rPr lang="kk-KZ" dirty="0" smtClean="0"/>
              <a:t/>
            </a:r>
            <a:br>
              <a:rPr lang="kk-KZ" dirty="0" smtClean="0"/>
            </a:br>
            <a:r>
              <a:rPr lang="kk-KZ" dirty="0" smtClean="0"/>
              <a:t/>
            </a:r>
            <a:br>
              <a:rPr lang="kk-KZ" dirty="0" smtClean="0"/>
            </a:br>
            <a:r>
              <a:rPr lang="kk-KZ" sz="3100" dirty="0" smtClean="0"/>
              <a:t>Профессор </a:t>
            </a:r>
            <a:r>
              <a:rPr lang="kk-KZ" sz="3100" dirty="0" smtClean="0"/>
              <a:t>В.Д. Аракиннің пікірінше, лингвистикалық типологияға төмендегі бөлімдер кіреді.</a:t>
            </a:r>
            <a:r>
              <a:rPr lang="ru-RU" dirty="0" smtClean="0"/>
              <a:t/>
            </a:r>
            <a:br>
              <a:rPr lang="ru-RU" dirty="0" smtClean="0"/>
            </a:br>
            <a:endParaRPr lang="ru-RU" dirty="0"/>
          </a:p>
        </p:txBody>
      </p:sp>
      <p:sp>
        <p:nvSpPr>
          <p:cNvPr id="3" name="Содержимое 2"/>
          <p:cNvSpPr>
            <a:spLocks noGrp="1"/>
          </p:cNvSpPr>
          <p:nvPr>
            <p:ph idx="1"/>
          </p:nvPr>
        </p:nvSpPr>
        <p:spPr>
          <a:xfrm>
            <a:off x="467544" y="1772816"/>
            <a:ext cx="8183880" cy="4187952"/>
          </a:xfrm>
        </p:spPr>
        <p:txBody>
          <a:bodyPr/>
          <a:lstStyle/>
          <a:p>
            <a:pPr>
              <a:buNone/>
            </a:pPr>
            <a:r>
              <a:rPr lang="kk-KZ" b="1" dirty="0" smtClean="0"/>
              <a:t>Жалпы типология</a:t>
            </a:r>
            <a:r>
              <a:rPr lang="kk-KZ" dirty="0" smtClean="0"/>
              <a:t> генетикалық және географиялық жағынан байланыспайтын, әлемнің жекелеген тілдерінің жүйесін сипаттайтын ұқсас және айырықша белгілерінің сомасын табумен байланысты жалпы проблемаларды зерделейді.</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5293216" cy="4187952"/>
          </a:xfrm>
        </p:spPr>
        <p:txBody>
          <a:bodyPr/>
          <a:lstStyle/>
          <a:p>
            <a:pPr>
              <a:buNone/>
            </a:pPr>
            <a:r>
              <a:rPr lang="kk-KZ" b="1" dirty="0" smtClean="0"/>
              <a:t>Жеке типология</a:t>
            </a:r>
            <a:r>
              <a:rPr lang="kk-KZ" dirty="0" smtClean="0"/>
              <a:t> бір тілдің немесе туыстас, сондай-ақ туыстас емес тілдердің шектеулі тобының типологиялық қасиеттерін зерделейді.</a:t>
            </a:r>
            <a:endParaRPr lang="ru-RU" dirty="0"/>
          </a:p>
        </p:txBody>
      </p:sp>
      <p:pic>
        <p:nvPicPr>
          <p:cNvPr id="4" name="Picture 2" descr="C:\Users\Галым\Desktop\2 иностр яз\13.tif"/>
          <p:cNvPicPr>
            <a:picLocks noChangeAspect="1" noChangeArrowheads="1"/>
          </p:cNvPicPr>
          <p:nvPr/>
        </p:nvPicPr>
        <p:blipFill>
          <a:blip r:embed="rId2" cstate="print"/>
          <a:srcRect b="4833"/>
          <a:stretch>
            <a:fillRect/>
          </a:stretch>
        </p:blipFill>
        <p:spPr bwMode="auto">
          <a:xfrm>
            <a:off x="5292080" y="1556792"/>
            <a:ext cx="3000396" cy="421941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02920" y="530352"/>
            <a:ext cx="6301328" cy="4187952"/>
          </a:xfrm>
        </p:spPr>
        <p:txBody>
          <a:bodyPr>
            <a:normAutofit fontScale="85000" lnSpcReduction="20000"/>
          </a:bodyPr>
          <a:lstStyle/>
          <a:p>
            <a:pPr>
              <a:buNone/>
            </a:pPr>
            <a:r>
              <a:rPr lang="kk-KZ" dirty="0" smtClean="0"/>
              <a:t>Жеке типологияның шағын түрі - </a:t>
            </a:r>
            <a:r>
              <a:rPr lang="kk-KZ" b="1" dirty="0" smtClean="0"/>
              <a:t>тарихи (диахронды) типология</a:t>
            </a:r>
            <a:r>
              <a:rPr lang="kk-KZ" dirty="0" smtClean="0"/>
              <a:t> жекелеген тілдер ахуалы типологиясының, жекелеген тілдер мен тілдер топтары құрылымы типологиясының тарихи өзгерістерін зерделейді (синтетикалық типтен аналитикалық типке көшу немесе грамматикалық категориялар құрылымының тіл тарихының көне кезеңінен орта және жаңа кезеңіне өзгеруі).</a:t>
            </a:r>
            <a:endParaRPr lang="ru-RU" dirty="0"/>
          </a:p>
        </p:txBody>
      </p:sp>
      <p:pic>
        <p:nvPicPr>
          <p:cNvPr id="5" name="Picture 2" descr="C:\Users\Галым\Desktop\2 иностр яз\1.tif"/>
          <p:cNvPicPr>
            <a:picLocks noChangeAspect="1" noChangeArrowheads="1"/>
          </p:cNvPicPr>
          <p:nvPr/>
        </p:nvPicPr>
        <p:blipFill>
          <a:blip r:embed="rId2" cstate="print"/>
          <a:srcRect/>
          <a:stretch>
            <a:fillRect/>
          </a:stretch>
        </p:blipFill>
        <p:spPr bwMode="auto">
          <a:xfrm flipH="1">
            <a:off x="6732239" y="1268760"/>
            <a:ext cx="1872209" cy="442913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91680" y="530352"/>
            <a:ext cx="6995120" cy="4187952"/>
          </a:xfrm>
        </p:spPr>
        <p:txBody>
          <a:bodyPr/>
          <a:lstStyle/>
          <a:p>
            <a:pPr>
              <a:buNone/>
            </a:pPr>
            <a:r>
              <a:rPr lang="kk-KZ" b="1" dirty="0" smtClean="0"/>
              <a:t>Деңгейлік (аспектілі) типология, немесе шағын жүйелер типологиясы</a:t>
            </a:r>
            <a:r>
              <a:rPr lang="kk-KZ" dirty="0" smtClean="0"/>
              <a:t> тілдердің жекелеген шағын жүйелерінің, деңгейлерінің фактілерін (фонологиялық жүйелерді, морфологиялық, лексикалық жүйелерді, сөз типологиясын т.б.) зерделейді.</a:t>
            </a:r>
            <a:endParaRPr lang="ru-RU" dirty="0"/>
          </a:p>
        </p:txBody>
      </p:sp>
      <p:pic>
        <p:nvPicPr>
          <p:cNvPr id="4" name="Picture 2" descr="C:\Users\Галым\Desktop\2 иностр яз\508px-Ancient_German_Family.jpg"/>
          <p:cNvPicPr>
            <a:picLocks noChangeAspect="1" noChangeArrowheads="1"/>
          </p:cNvPicPr>
          <p:nvPr/>
        </p:nvPicPr>
        <p:blipFill>
          <a:blip r:embed="rId2" cstate="print"/>
          <a:srcRect l="4000" t="3385" r="4000" b="5208"/>
          <a:stretch>
            <a:fillRect/>
          </a:stretch>
        </p:blipFill>
        <p:spPr bwMode="auto">
          <a:xfrm>
            <a:off x="467544" y="1268760"/>
            <a:ext cx="1512168" cy="4346806"/>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02920" y="530352"/>
            <a:ext cx="6085304" cy="4187952"/>
          </a:xfrm>
        </p:spPr>
        <p:txBody>
          <a:bodyPr>
            <a:normAutofit lnSpcReduction="10000"/>
          </a:bodyPr>
          <a:lstStyle/>
          <a:p>
            <a:pPr>
              <a:buNone/>
            </a:pPr>
            <a:r>
              <a:rPr lang="kk-KZ" b="1" dirty="0" smtClean="0"/>
              <a:t>Ареалды типология</a:t>
            </a:r>
            <a:r>
              <a:rPr lang="kk-KZ" dirty="0" smtClean="0"/>
              <a:t> белгілі бір аймақтағы (Балқан түбегі, Шығыс Сібір аймағы) тілдердің жалпы типологиялық сипаттары мен заңдылықтарын зерделейді, мысалы болгар, албан және румын тілдерінде постпозитивтік артикльдің қалыптасуы.</a:t>
            </a:r>
            <a:endParaRPr lang="ru-RU" dirty="0" smtClean="0"/>
          </a:p>
          <a:p>
            <a:pPr>
              <a:buNone/>
            </a:pPr>
            <a:endParaRPr lang="ru-RU" dirty="0"/>
          </a:p>
        </p:txBody>
      </p:sp>
      <p:pic>
        <p:nvPicPr>
          <p:cNvPr id="4" name="Picture 2" descr="C:\Users\Галым\Desktop\2 иностр яз\1.tif"/>
          <p:cNvPicPr>
            <a:picLocks noChangeAspect="1" noChangeArrowheads="1"/>
          </p:cNvPicPr>
          <p:nvPr/>
        </p:nvPicPr>
        <p:blipFill>
          <a:blip r:embed="rId2" cstate="print"/>
          <a:srcRect/>
          <a:stretch>
            <a:fillRect/>
          </a:stretch>
        </p:blipFill>
        <p:spPr bwMode="auto">
          <a:xfrm flipH="1">
            <a:off x="6732239" y="1268760"/>
            <a:ext cx="1872209" cy="442913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39752" y="530352"/>
            <a:ext cx="6347048" cy="4187952"/>
          </a:xfrm>
        </p:spPr>
        <p:txBody>
          <a:bodyPr>
            <a:normAutofit fontScale="77500" lnSpcReduction="20000"/>
          </a:bodyPr>
          <a:lstStyle/>
          <a:p>
            <a:pPr>
              <a:buNone/>
            </a:pPr>
            <a:r>
              <a:rPr lang="kk-KZ" dirty="0" smtClean="0"/>
              <a:t>Ана және шет тілдердің </a:t>
            </a:r>
            <a:r>
              <a:rPr lang="kk-KZ" b="1" dirty="0" smtClean="0"/>
              <a:t>салыстырмалы типологиясы</a:t>
            </a:r>
            <a:r>
              <a:rPr lang="kk-KZ" dirty="0" smtClean="0"/>
              <a:t> үйреніп жүрген тілдің ана тіліне қатысты типологиялық сипатын, көмегімен оқушының ана тілінде жоқ шет тіл құрылымының компоненттерін ескеруге болатындай әдістер мен тәсілдер жасау үшін шет және ана тілдерінің барынша елеулі типологиялық сипаттарын(нышандарын) табуды, оларды үйренушілердің ана тілінде жеткізуде қолданылатын құралдарды зерделейді.</a:t>
            </a:r>
            <a:endParaRPr lang="ru-RU" dirty="0"/>
          </a:p>
        </p:txBody>
      </p:sp>
      <p:pic>
        <p:nvPicPr>
          <p:cNvPr id="4" name="Picture 2" descr="C:\Users\Галым\Desktop\2 иностр яз\1.tif"/>
          <p:cNvPicPr>
            <a:picLocks noChangeAspect="1" noChangeArrowheads="1"/>
          </p:cNvPicPr>
          <p:nvPr/>
        </p:nvPicPr>
        <p:blipFill>
          <a:blip r:embed="rId2" cstate="print"/>
          <a:srcRect/>
          <a:stretch>
            <a:fillRect/>
          </a:stretch>
        </p:blipFill>
        <p:spPr bwMode="auto">
          <a:xfrm flipH="1">
            <a:off x="755576" y="764704"/>
            <a:ext cx="1872209" cy="442913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kk-KZ" dirty="0" smtClean="0"/>
              <a:t>Зерттеу объектісі бойынша лингвистикалық типологияға төменгі бөлімдер енеді:</a:t>
            </a:r>
            <a:endParaRPr lang="ru-RU" dirty="0" smtClean="0"/>
          </a:p>
          <a:p>
            <a:r>
              <a:rPr lang="kk-KZ" dirty="0" smtClean="0"/>
              <a:t>1) генетикалық типология;</a:t>
            </a:r>
            <a:endParaRPr lang="ru-RU" dirty="0" smtClean="0"/>
          </a:p>
          <a:p>
            <a:r>
              <a:rPr lang="kk-KZ" dirty="0" smtClean="0"/>
              <a:t>2) құрылымдық типология;</a:t>
            </a:r>
            <a:endParaRPr lang="ru-RU" dirty="0" smtClean="0"/>
          </a:p>
          <a:p>
            <a:r>
              <a:rPr lang="kk-KZ" dirty="0" smtClean="0"/>
              <a:t>3) ареалды типология;</a:t>
            </a:r>
            <a:endParaRPr lang="ru-RU" dirty="0" smtClean="0"/>
          </a:p>
          <a:p>
            <a:r>
              <a:rPr lang="kk-KZ" dirty="0" smtClean="0"/>
              <a:t>4) салыстыру типологиясы.</a:t>
            </a:r>
            <a:endParaRPr lang="ru-RU" dirty="0" smtClean="0"/>
          </a:p>
          <a:p>
            <a:pPr>
              <a:buNone/>
            </a:pP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rganization Chart 5"/>
          <p:cNvGraphicFramePr/>
          <p:nvPr/>
        </p:nvGraphicFramePr>
        <p:xfrm>
          <a:off x="477672" y="836712"/>
          <a:ext cx="8188656" cy="4687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183880" cy="1051560"/>
          </a:xfrm>
        </p:spPr>
        <p:txBody>
          <a:bodyPr>
            <a:normAutofit fontScale="90000"/>
          </a:bodyPr>
          <a:lstStyle/>
          <a:p>
            <a:r>
              <a:rPr lang="en-US" dirty="0" smtClean="0"/>
              <a:t>1818 </a:t>
            </a:r>
            <a:r>
              <a:rPr lang="kk-KZ" dirty="0" smtClean="0"/>
              <a:t>жылы Шлегел ағайындылары </a:t>
            </a:r>
            <a:r>
              <a:rPr lang="ru-RU" dirty="0" smtClean="0"/>
              <a:t>3 тип </a:t>
            </a:r>
            <a:r>
              <a:rPr lang="ru-RU" dirty="0" err="1" smtClean="0"/>
              <a:t>ажыратты</a:t>
            </a:r>
            <a:r>
              <a:rPr lang="ru-RU" dirty="0" smtClean="0"/>
              <a:t>, ал В. </a:t>
            </a:r>
            <a:r>
              <a:rPr lang="ru-RU" dirty="0" err="1" smtClean="0"/>
              <a:t>Гумболд</a:t>
            </a:r>
            <a:r>
              <a:rPr lang="ru-RU" dirty="0" smtClean="0"/>
              <a:t> </a:t>
            </a:r>
            <a:r>
              <a:rPr lang="kk-KZ" dirty="0" smtClean="0"/>
              <a:t>тағы бір тип қосты.</a:t>
            </a:r>
            <a:r>
              <a:rPr lang="ru-RU" dirty="0" smtClean="0"/>
              <a:t> </a:t>
            </a:r>
            <a:endParaRPr lang="ru-RU" dirty="0"/>
          </a:p>
        </p:txBody>
      </p:sp>
      <p:graphicFrame>
        <p:nvGraphicFramePr>
          <p:cNvPr id="5" name="Organization Chart 5"/>
          <p:cNvGraphicFramePr/>
          <p:nvPr/>
        </p:nvGraphicFramePr>
        <p:xfrm>
          <a:off x="477671" y="1334068"/>
          <a:ext cx="8188657" cy="4831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AutoShape 3"/>
          <p:cNvSpPr>
            <a:spLocks noChangeArrowheads="1"/>
          </p:cNvSpPr>
          <p:nvPr/>
        </p:nvSpPr>
        <p:spPr bwMode="auto">
          <a:xfrm>
            <a:off x="5796136" y="2924944"/>
            <a:ext cx="2286000" cy="360040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ru-RU" b="0">
              <a:latin typeface="Verdana" pitchFamily="34" charset="0"/>
            </a:endParaRPr>
          </a:p>
        </p:txBody>
      </p:sp>
      <p:sp>
        <p:nvSpPr>
          <p:cNvPr id="76805" name="AutoShape 5"/>
          <p:cNvSpPr>
            <a:spLocks noChangeArrowheads="1"/>
          </p:cNvSpPr>
          <p:nvPr/>
        </p:nvSpPr>
        <p:spPr bwMode="auto">
          <a:xfrm>
            <a:off x="1143000" y="2852936"/>
            <a:ext cx="2286000" cy="360040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ru-RU" b="0">
              <a:latin typeface="Verdana" pitchFamily="34" charset="0"/>
            </a:endParaRPr>
          </a:p>
        </p:txBody>
      </p:sp>
      <p:sp>
        <p:nvSpPr>
          <p:cNvPr id="76806" name="Text Box 6"/>
          <p:cNvSpPr txBox="1">
            <a:spLocks noChangeArrowheads="1"/>
          </p:cNvSpPr>
          <p:nvPr/>
        </p:nvSpPr>
        <p:spPr bwMode="auto">
          <a:xfrm>
            <a:off x="1238250" y="3705225"/>
            <a:ext cx="2038350" cy="307777"/>
          </a:xfrm>
          <a:prstGeom prst="rect">
            <a:avLst/>
          </a:prstGeom>
          <a:noFill/>
          <a:ln w="9525">
            <a:noFill/>
            <a:miter lim="800000"/>
            <a:headEnd/>
            <a:tailEnd/>
          </a:ln>
          <a:effectLst/>
        </p:spPr>
        <p:txBody>
          <a:bodyPr>
            <a:spAutoFit/>
          </a:bodyPr>
          <a:lstStyle/>
          <a:p>
            <a:pPr eaLnBrk="0" hangingPunct="0"/>
            <a:endParaRPr lang="en-US" sz="1400" b="0" dirty="0">
              <a:solidFill>
                <a:srgbClr val="000000"/>
              </a:solidFill>
            </a:endParaRPr>
          </a:p>
        </p:txBody>
      </p:sp>
      <p:sp>
        <p:nvSpPr>
          <p:cNvPr id="76807" name="Freeform 7"/>
          <p:cNvSpPr>
            <a:spLocks/>
          </p:cNvSpPr>
          <p:nvPr/>
        </p:nvSpPr>
        <p:spPr bwMode="gray">
          <a:xfrm>
            <a:off x="3222625" y="3408363"/>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ru-RU"/>
          </a:p>
        </p:txBody>
      </p:sp>
      <p:sp>
        <p:nvSpPr>
          <p:cNvPr id="76808" name="AutoShape 8"/>
          <p:cNvSpPr>
            <a:spLocks noChangeAspect="1" noChangeArrowheads="1" noTextEdit="1"/>
          </p:cNvSpPr>
          <p:nvPr/>
        </p:nvSpPr>
        <p:spPr bwMode="gray">
          <a:xfrm flipH="1">
            <a:off x="4868863" y="3405188"/>
            <a:ext cx="909637" cy="1244600"/>
          </a:xfrm>
          <a:prstGeom prst="rect">
            <a:avLst/>
          </a:prstGeom>
          <a:noFill/>
          <a:ln w="9525">
            <a:noFill/>
            <a:miter lim="800000"/>
            <a:headEnd/>
            <a:tailEnd/>
          </a:ln>
        </p:spPr>
        <p:txBody>
          <a:bodyPr/>
          <a:lstStyle/>
          <a:p>
            <a:endParaRPr lang="ru-RU"/>
          </a:p>
        </p:txBody>
      </p:sp>
      <p:sp>
        <p:nvSpPr>
          <p:cNvPr id="76809" name="Freeform 9"/>
          <p:cNvSpPr>
            <a:spLocks/>
          </p:cNvSpPr>
          <p:nvPr/>
        </p:nvSpPr>
        <p:spPr bwMode="gray">
          <a:xfrm flipH="1">
            <a:off x="4875213" y="3408363"/>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ru-RU"/>
          </a:p>
        </p:txBody>
      </p:sp>
      <p:grpSp>
        <p:nvGrpSpPr>
          <p:cNvPr id="2" name="Group 10"/>
          <p:cNvGrpSpPr>
            <a:grpSpLocks/>
          </p:cNvGrpSpPr>
          <p:nvPr/>
        </p:nvGrpSpPr>
        <p:grpSpPr bwMode="auto">
          <a:xfrm>
            <a:off x="3048000" y="1781175"/>
            <a:ext cx="2998788" cy="1601788"/>
            <a:chOff x="1997" y="1314"/>
            <a:chExt cx="1889" cy="1009"/>
          </a:xfrm>
        </p:grpSpPr>
        <p:grpSp>
          <p:nvGrpSpPr>
            <p:cNvPr id="3" name="Group 11"/>
            <p:cNvGrpSpPr>
              <a:grpSpLocks/>
            </p:cNvGrpSpPr>
            <p:nvPr/>
          </p:nvGrpSpPr>
          <p:grpSpPr bwMode="auto">
            <a:xfrm>
              <a:off x="1997" y="1404"/>
              <a:ext cx="1889" cy="919"/>
              <a:chOff x="1973" y="1027"/>
              <a:chExt cx="1926" cy="937"/>
            </a:xfrm>
          </p:grpSpPr>
          <p:sp>
            <p:nvSpPr>
              <p:cNvPr id="76812"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endParaRPr lang="ru-RU"/>
              </a:p>
            </p:txBody>
          </p:sp>
          <p:sp>
            <p:nvSpPr>
              <p:cNvPr id="76813"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endParaRPr lang="ru-RU"/>
              </a:p>
            </p:txBody>
          </p:sp>
        </p:grpSp>
        <p:sp>
          <p:nvSpPr>
            <p:cNvPr id="7681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endParaRPr lang="ru-RU"/>
            </a:p>
          </p:txBody>
        </p:sp>
        <p:sp>
          <p:nvSpPr>
            <p:cNvPr id="7681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endParaRPr lang="ru-RU"/>
            </a:p>
          </p:txBody>
        </p:sp>
        <p:sp>
          <p:nvSpPr>
            <p:cNvPr id="76816"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endParaRPr lang="ru-RU"/>
            </a:p>
          </p:txBody>
        </p:sp>
        <p:sp>
          <p:nvSpPr>
            <p:cNvPr id="76817"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endParaRPr lang="ru-RU"/>
            </a:p>
          </p:txBody>
        </p:sp>
      </p:grpSp>
      <p:sp>
        <p:nvSpPr>
          <p:cNvPr id="76818" name="Text Box 18"/>
          <p:cNvSpPr txBox="1">
            <a:spLocks noChangeArrowheads="1"/>
          </p:cNvSpPr>
          <p:nvPr/>
        </p:nvSpPr>
        <p:spPr bwMode="auto">
          <a:xfrm>
            <a:off x="3571465" y="1981200"/>
            <a:ext cx="1858201" cy="461665"/>
          </a:xfrm>
          <a:prstGeom prst="rect">
            <a:avLst/>
          </a:prstGeom>
          <a:noFill/>
          <a:ln w="9525" algn="ctr">
            <a:noFill/>
            <a:miter lim="800000"/>
            <a:headEnd/>
            <a:tailEnd/>
          </a:ln>
          <a:effectLst/>
        </p:spPr>
        <p:txBody>
          <a:bodyPr wrap="none">
            <a:spAutoFit/>
          </a:bodyPr>
          <a:lstStyle/>
          <a:p>
            <a:pPr algn="ctr" eaLnBrk="0" hangingPunct="0"/>
            <a:r>
              <a:rPr lang="kk-KZ" sz="2400" dirty="0" smtClean="0">
                <a:solidFill>
                  <a:srgbClr val="000000"/>
                </a:solidFill>
              </a:rPr>
              <a:t>Типология</a:t>
            </a:r>
            <a:endParaRPr lang="en-US" sz="1400" b="0" dirty="0">
              <a:solidFill>
                <a:srgbClr val="000000"/>
              </a:solidFill>
            </a:endParaRPr>
          </a:p>
        </p:txBody>
      </p:sp>
      <p:sp>
        <p:nvSpPr>
          <p:cNvPr id="76826" name="Text Box 26"/>
          <p:cNvSpPr txBox="1">
            <a:spLocks noChangeArrowheads="1"/>
          </p:cNvSpPr>
          <p:nvPr/>
        </p:nvSpPr>
        <p:spPr bwMode="auto">
          <a:xfrm>
            <a:off x="5796136" y="3140968"/>
            <a:ext cx="2038350" cy="3416320"/>
          </a:xfrm>
          <a:prstGeom prst="rect">
            <a:avLst/>
          </a:prstGeom>
          <a:noFill/>
          <a:ln w="9525">
            <a:noFill/>
            <a:miter lim="800000"/>
            <a:headEnd/>
            <a:tailEnd/>
          </a:ln>
          <a:effectLst/>
        </p:spPr>
        <p:txBody>
          <a:bodyPr>
            <a:spAutoFit/>
          </a:bodyPr>
          <a:lstStyle/>
          <a:p>
            <a:r>
              <a:rPr lang="uk-UA" b="1" dirty="0" err="1"/>
              <a:t>субстанциялы</a:t>
            </a:r>
            <a:r>
              <a:rPr lang="uk-UA" b="1" dirty="0"/>
              <a:t> </a:t>
            </a:r>
            <a:r>
              <a:rPr lang="uk-UA" b="1" dirty="0" err="1"/>
              <a:t>емес</a:t>
            </a:r>
            <a:r>
              <a:rPr lang="uk-UA" b="1" dirty="0"/>
              <a:t> </a:t>
            </a:r>
            <a:r>
              <a:rPr lang="uk-UA" b="1" dirty="0" err="1"/>
              <a:t>салыстыру</a:t>
            </a:r>
            <a:r>
              <a:rPr lang="uk-UA" b="1" dirty="0"/>
              <a:t> </a:t>
            </a:r>
            <a:r>
              <a:rPr lang="uk-UA" dirty="0"/>
              <a:t>(</a:t>
            </a:r>
            <a:r>
              <a:rPr lang="uk-UA" dirty="0" err="1"/>
              <a:t>ғылым</a:t>
            </a:r>
            <a:r>
              <a:rPr lang="uk-UA" dirty="0"/>
              <a:t> </a:t>
            </a:r>
            <a:r>
              <a:rPr lang="uk-UA" dirty="0" err="1"/>
              <a:t>мен</a:t>
            </a:r>
            <a:r>
              <a:rPr lang="uk-UA" dirty="0"/>
              <a:t> </a:t>
            </a:r>
            <a:r>
              <a:rPr lang="uk-UA" dirty="0" err="1"/>
              <a:t>өмірдің</a:t>
            </a:r>
            <a:r>
              <a:rPr lang="uk-UA" dirty="0"/>
              <a:t> </a:t>
            </a:r>
            <a:r>
              <a:rPr lang="uk-UA" dirty="0" err="1"/>
              <a:t>түрлі</a:t>
            </a:r>
            <a:r>
              <a:rPr lang="uk-UA" dirty="0"/>
              <a:t> </a:t>
            </a:r>
            <a:r>
              <a:rPr lang="uk-UA" dirty="0" err="1"/>
              <a:t>салаларына</a:t>
            </a:r>
            <a:r>
              <a:rPr lang="uk-UA" dirty="0"/>
              <a:t> </a:t>
            </a:r>
            <a:r>
              <a:rPr lang="uk-UA" dirty="0" err="1"/>
              <a:t>қатысты</a:t>
            </a:r>
            <a:r>
              <a:rPr lang="uk-UA" dirty="0"/>
              <a:t> </a:t>
            </a:r>
            <a:r>
              <a:rPr lang="uk-UA" dirty="0" err="1"/>
              <a:t>жүйелер</a:t>
            </a:r>
            <a:r>
              <a:rPr lang="uk-UA" dirty="0"/>
              <a:t> </a:t>
            </a:r>
            <a:r>
              <a:rPr lang="uk-UA" dirty="0" err="1"/>
              <a:t>мен</a:t>
            </a:r>
            <a:r>
              <a:rPr lang="uk-UA" dirty="0"/>
              <a:t> </a:t>
            </a:r>
            <a:r>
              <a:rPr lang="uk-UA" dirty="0" err="1"/>
              <a:t>олардың</a:t>
            </a:r>
            <a:r>
              <a:rPr lang="uk-UA" dirty="0"/>
              <a:t> </a:t>
            </a:r>
            <a:r>
              <a:rPr lang="uk-UA" dirty="0" err="1" smtClean="0"/>
              <a:t>элемнеттерін</a:t>
            </a:r>
            <a:r>
              <a:rPr lang="uk-UA" dirty="0" smtClean="0"/>
              <a:t> </a:t>
            </a:r>
            <a:r>
              <a:rPr lang="uk-UA" dirty="0" err="1"/>
              <a:t>болжамды</a:t>
            </a:r>
            <a:r>
              <a:rPr lang="uk-UA" dirty="0"/>
              <a:t> </a:t>
            </a:r>
            <a:r>
              <a:rPr lang="uk-UA" dirty="0" err="1"/>
              <a:t>салыстыру</a:t>
            </a:r>
            <a:r>
              <a:rPr lang="uk-UA" dirty="0"/>
              <a:t>)</a:t>
            </a:r>
            <a:endParaRPr lang="en-US" b="0" dirty="0"/>
          </a:p>
        </p:txBody>
      </p:sp>
      <p:sp>
        <p:nvSpPr>
          <p:cNvPr id="21" name="Прямоугольник 20"/>
          <p:cNvSpPr/>
          <p:nvPr/>
        </p:nvSpPr>
        <p:spPr>
          <a:xfrm>
            <a:off x="1115616" y="3140968"/>
            <a:ext cx="2304256" cy="2585323"/>
          </a:xfrm>
          <a:prstGeom prst="rect">
            <a:avLst/>
          </a:prstGeom>
        </p:spPr>
        <p:txBody>
          <a:bodyPr wrap="square">
            <a:spAutoFit/>
          </a:bodyPr>
          <a:lstStyle/>
          <a:p>
            <a:pPr>
              <a:lnSpc>
                <a:spcPct val="90000"/>
              </a:lnSpc>
            </a:pPr>
            <a:r>
              <a:rPr lang="kk-KZ" b="1" dirty="0" smtClean="0"/>
              <a:t>Субстанциялы салыстыру: </a:t>
            </a:r>
            <a:r>
              <a:rPr lang="uk-UA" dirty="0"/>
              <a:t>(</a:t>
            </a:r>
            <a:r>
              <a:rPr lang="uk-UA" dirty="0" err="1"/>
              <a:t>яғни</a:t>
            </a:r>
            <a:r>
              <a:rPr lang="uk-UA" dirty="0"/>
              <a:t> </a:t>
            </a:r>
            <a:r>
              <a:rPr lang="uk-UA" dirty="0" err="1"/>
              <a:t>нақты</a:t>
            </a:r>
            <a:r>
              <a:rPr lang="uk-UA" dirty="0"/>
              <a:t> </a:t>
            </a:r>
            <a:r>
              <a:rPr lang="uk-UA" dirty="0" err="1"/>
              <a:t>бұйымдар</a:t>
            </a:r>
            <a:r>
              <a:rPr lang="uk-UA" dirty="0"/>
              <a:t> </a:t>
            </a:r>
            <a:r>
              <a:rPr lang="uk-UA" dirty="0" err="1"/>
              <a:t>мен</a:t>
            </a:r>
            <a:r>
              <a:rPr lang="uk-UA" dirty="0"/>
              <a:t> </a:t>
            </a:r>
            <a:r>
              <a:rPr lang="uk-UA" dirty="0" err="1"/>
              <a:t>заттарды</a:t>
            </a:r>
            <a:r>
              <a:rPr lang="uk-UA" dirty="0"/>
              <a:t> </a:t>
            </a:r>
            <a:r>
              <a:rPr lang="uk-UA" dirty="0" err="1"/>
              <a:t>салыстыру</a:t>
            </a:r>
            <a:r>
              <a:rPr lang="uk-UA" dirty="0"/>
              <a:t> </a:t>
            </a:r>
            <a:r>
              <a:rPr lang="uk-UA" dirty="0" err="1" smtClean="0"/>
              <a:t>дыбыстар</a:t>
            </a:r>
            <a:r>
              <a:rPr lang="uk-UA" dirty="0"/>
              <a:t>, </a:t>
            </a:r>
            <a:r>
              <a:rPr lang="uk-UA" dirty="0" err="1"/>
              <a:t>цифрлар</a:t>
            </a:r>
            <a:r>
              <a:rPr lang="uk-UA" dirty="0"/>
              <a:t>, </a:t>
            </a:r>
            <a:r>
              <a:rPr lang="uk-UA" dirty="0" err="1" smtClean="0"/>
              <a:t>сандар</a:t>
            </a:r>
            <a:r>
              <a:rPr lang="uk-UA" dirty="0" smtClean="0"/>
              <a:t>, </a:t>
            </a:r>
            <a:r>
              <a:rPr lang="uk-UA" dirty="0" err="1" smtClean="0"/>
              <a:t>типін</a:t>
            </a:r>
            <a:r>
              <a:rPr lang="uk-UA" dirty="0" smtClean="0"/>
              <a:t> </a:t>
            </a:r>
            <a:r>
              <a:rPr lang="uk-UA" dirty="0" err="1"/>
              <a:t>заттандыру</a:t>
            </a:r>
            <a:r>
              <a:rPr lang="uk-UA" dirty="0"/>
              <a:t>)</a:t>
            </a:r>
            <a:endParaRPr lang="kk-KZ" dirty="0" smtClean="0"/>
          </a:p>
        </p:txBody>
      </p:sp>
      <p:pic>
        <p:nvPicPr>
          <p:cNvPr id="22" name="Picture 4" descr="C:\Users\Галым\Desktop\2 иностр яз\100px-Mjollnir_icon.png">
            <a:hlinkClick r:id="rId2" action="ppaction://hlinksldjump"/>
          </p:cNvPr>
          <p:cNvPicPr>
            <a:picLocks noChangeAspect="1" noChangeArrowheads="1"/>
          </p:cNvPicPr>
          <p:nvPr/>
        </p:nvPicPr>
        <p:blipFill>
          <a:blip r:embed="rId3" cstate="print"/>
          <a:srcRect/>
          <a:stretch>
            <a:fillRect/>
          </a:stretch>
        </p:blipFill>
        <p:spPr bwMode="auto">
          <a:xfrm>
            <a:off x="7643834" y="500042"/>
            <a:ext cx="1270000" cy="207170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83880" cy="1051560"/>
          </a:xfrm>
        </p:spPr>
        <p:txBody>
          <a:bodyPr>
            <a:normAutofit fontScale="90000"/>
          </a:bodyPr>
          <a:lstStyle/>
          <a:p>
            <a:r>
              <a:rPr lang="kk-KZ" dirty="0" smtClean="0"/>
              <a:t>Дж. Гринбергтің квантитавтиті тәсілі</a:t>
            </a:r>
            <a:endParaRPr lang="ru-RU" dirty="0"/>
          </a:p>
        </p:txBody>
      </p:sp>
      <p:sp>
        <p:nvSpPr>
          <p:cNvPr id="3" name="Содержимое 2"/>
          <p:cNvSpPr>
            <a:spLocks noGrp="1"/>
          </p:cNvSpPr>
          <p:nvPr>
            <p:ph idx="1"/>
          </p:nvPr>
        </p:nvSpPr>
        <p:spPr>
          <a:xfrm>
            <a:off x="395536" y="1916832"/>
            <a:ext cx="8183880" cy="4187952"/>
          </a:xfrm>
        </p:spPr>
        <p:txBody>
          <a:bodyPr>
            <a:normAutofit lnSpcReduction="10000"/>
          </a:bodyPr>
          <a:lstStyle/>
          <a:p>
            <a:pPr>
              <a:buNone/>
            </a:pPr>
            <a:r>
              <a:rPr lang="kk-KZ" b="1" dirty="0" smtClean="0"/>
              <a:t>Ағылшын т.</a:t>
            </a:r>
          </a:p>
          <a:p>
            <a:pPr>
              <a:buNone/>
            </a:pPr>
            <a:r>
              <a:rPr lang="en-US" dirty="0" smtClean="0"/>
              <a:t>The farmer killed the ugly duckling (9/6).</a:t>
            </a:r>
          </a:p>
          <a:p>
            <a:pPr>
              <a:buNone/>
            </a:pPr>
            <a:r>
              <a:rPr lang="kk-KZ" b="1" dirty="0" smtClean="0"/>
              <a:t>Неміс т.</a:t>
            </a:r>
          </a:p>
          <a:p>
            <a:pPr>
              <a:buNone/>
            </a:pPr>
            <a:r>
              <a:rPr lang="en-US" dirty="0" err="1" smtClean="0"/>
              <a:t>Der</a:t>
            </a:r>
            <a:r>
              <a:rPr lang="en-US" dirty="0" smtClean="0"/>
              <a:t> Bauer </a:t>
            </a:r>
            <a:r>
              <a:rPr lang="en-US" dirty="0" err="1" smtClean="0"/>
              <a:t>toetete</a:t>
            </a:r>
            <a:r>
              <a:rPr lang="en-US" dirty="0" smtClean="0"/>
              <a:t> das </a:t>
            </a:r>
            <a:r>
              <a:rPr lang="en-US" dirty="0" err="1" smtClean="0"/>
              <a:t>hassliche</a:t>
            </a:r>
            <a:r>
              <a:rPr lang="en-US" dirty="0" smtClean="0"/>
              <a:t> </a:t>
            </a:r>
            <a:r>
              <a:rPr lang="en-US" dirty="0" err="1" smtClean="0"/>
              <a:t>Entlein</a:t>
            </a:r>
            <a:r>
              <a:rPr lang="en-US" dirty="0" smtClean="0"/>
              <a:t> (11/6).</a:t>
            </a:r>
          </a:p>
          <a:p>
            <a:pPr>
              <a:buNone/>
            </a:pPr>
            <a:r>
              <a:rPr lang="kk-KZ" b="1" dirty="0" smtClean="0"/>
              <a:t>Орыс т. </a:t>
            </a:r>
          </a:p>
          <a:p>
            <a:pPr>
              <a:buNone/>
            </a:pPr>
            <a:r>
              <a:rPr lang="kk-KZ" dirty="0" smtClean="0"/>
              <a:t>Крестьянин убил гадкого утенка </a:t>
            </a:r>
            <a:r>
              <a:rPr lang="ru-RU" dirty="0" smtClean="0"/>
              <a:t>(10/4).</a:t>
            </a:r>
            <a:endParaRPr lang="kk-KZ" dirty="0" smtClean="0"/>
          </a:p>
          <a:p>
            <a:pPr>
              <a:buNone/>
            </a:pPr>
            <a:r>
              <a:rPr lang="kk-KZ" b="1" dirty="0" smtClean="0"/>
              <a:t>Қазақ т</a:t>
            </a:r>
            <a:r>
              <a:rPr lang="kk-KZ" dirty="0" smtClean="0"/>
              <a:t>.</a:t>
            </a:r>
          </a:p>
          <a:p>
            <a:pPr>
              <a:buNone/>
            </a:pPr>
            <a:r>
              <a:rPr lang="kk-KZ" dirty="0" smtClean="0"/>
              <a:t>Шаруа кейіпсіз үйректі өлтірді (7/4).</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183880" cy="1051560"/>
          </a:xfrm>
        </p:spPr>
        <p:txBody>
          <a:bodyPr/>
          <a:lstStyle/>
          <a:p>
            <a:r>
              <a:rPr lang="ru-RU" dirty="0" err="1" smtClean="0"/>
              <a:t>Синтетикалылық</a:t>
            </a:r>
            <a:r>
              <a:rPr lang="ru-RU" dirty="0" smtClean="0"/>
              <a:t> </a:t>
            </a:r>
            <a:r>
              <a:rPr lang="kk-KZ" dirty="0" smtClean="0"/>
              <a:t>индексі</a:t>
            </a:r>
            <a:endParaRPr lang="ru-RU" dirty="0"/>
          </a:p>
        </p:txBody>
      </p:sp>
      <p:sp>
        <p:nvSpPr>
          <p:cNvPr id="3" name="Содержимое 2"/>
          <p:cNvSpPr>
            <a:spLocks noGrp="1"/>
          </p:cNvSpPr>
          <p:nvPr>
            <p:ph idx="1"/>
          </p:nvPr>
        </p:nvSpPr>
        <p:spPr>
          <a:xfrm>
            <a:off x="539552" y="1700808"/>
            <a:ext cx="8183880" cy="4187952"/>
          </a:xfrm>
        </p:spPr>
        <p:txBody>
          <a:bodyPr/>
          <a:lstStyle/>
          <a:p>
            <a:pPr>
              <a:buNone/>
            </a:pPr>
            <a:r>
              <a:rPr lang="en-US" dirty="0" smtClean="0"/>
              <a:t>Js= M/W</a:t>
            </a:r>
          </a:p>
          <a:p>
            <a:pPr>
              <a:buNone/>
            </a:pPr>
            <a:endParaRPr lang="en-US" dirty="0" smtClean="0"/>
          </a:p>
          <a:p>
            <a:pPr>
              <a:buNone/>
            </a:pPr>
            <a:r>
              <a:rPr lang="en-US" dirty="0" smtClean="0"/>
              <a:t>M – </a:t>
            </a:r>
            <a:r>
              <a:rPr lang="kk-KZ" dirty="0" smtClean="0"/>
              <a:t>морфема саны;</a:t>
            </a:r>
            <a:r>
              <a:rPr lang="en-US" dirty="0" smtClean="0"/>
              <a:t> </a:t>
            </a:r>
            <a:endParaRPr lang="kk-KZ" dirty="0" smtClean="0"/>
          </a:p>
          <a:p>
            <a:pPr>
              <a:buNone/>
            </a:pPr>
            <a:r>
              <a:rPr lang="en-US" dirty="0" smtClean="0"/>
              <a:t>W –</a:t>
            </a:r>
            <a:r>
              <a:rPr lang="kk-KZ" dirty="0" smtClean="0"/>
              <a:t> сөйлемдегі сөз саны</a:t>
            </a:r>
            <a:endParaRPr lang="en-US" dirty="0" smtClean="0"/>
          </a:p>
          <a:p>
            <a:pPr>
              <a:buNone/>
            </a:pPr>
            <a:r>
              <a:rPr lang="en-US" dirty="0" smtClean="0"/>
              <a:t>Eng. </a:t>
            </a:r>
            <a:r>
              <a:rPr lang="en-US" dirty="0" smtClean="0"/>
              <a:t>Js= 1,5</a:t>
            </a:r>
          </a:p>
          <a:p>
            <a:pPr>
              <a:buNone/>
            </a:pPr>
            <a:r>
              <a:rPr lang="en-US" dirty="0" smtClean="0"/>
              <a:t>Ger. Js= 1,8</a:t>
            </a:r>
          </a:p>
          <a:p>
            <a:pPr>
              <a:buNone/>
            </a:pPr>
            <a:r>
              <a:rPr lang="en-US" dirty="0" smtClean="0"/>
              <a:t>Russ. Js=2,5</a:t>
            </a:r>
          </a:p>
          <a:p>
            <a:pPr>
              <a:buNone/>
            </a:pPr>
            <a:r>
              <a:rPr lang="en-US" dirty="0" err="1" smtClean="0"/>
              <a:t>Kaz</a:t>
            </a:r>
            <a:r>
              <a:rPr lang="en-US" dirty="0" smtClean="0"/>
              <a:t>. Js=1,75</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a:buNone/>
            </a:pPr>
            <a:r>
              <a:rPr lang="en-US" dirty="0" smtClean="0"/>
              <a:t>1</a:t>
            </a:r>
            <a:r>
              <a:rPr lang="kk-KZ" dirty="0" smtClean="0"/>
              <a:t> </a:t>
            </a:r>
            <a:r>
              <a:rPr lang="kk-KZ" b="1" dirty="0" smtClean="0"/>
              <a:t>тип: </a:t>
            </a:r>
            <a:r>
              <a:rPr lang="kk-KZ" i="1" dirty="0" smtClean="0"/>
              <a:t>аналитикалық тілдер, </a:t>
            </a:r>
            <a:r>
              <a:rPr lang="kk-KZ" dirty="0" smtClean="0"/>
              <a:t>грамматикалық мағына көмекші сөздер, интонация және сөз тәртібі арқылы беріледі.</a:t>
            </a:r>
            <a:endParaRPr lang="en-US" dirty="0" smtClean="0"/>
          </a:p>
          <a:p>
            <a:pPr>
              <a:buNone/>
            </a:pPr>
            <a:r>
              <a:rPr lang="en-US" dirty="0" smtClean="0"/>
              <a:t>2</a:t>
            </a:r>
            <a:r>
              <a:rPr lang="kk-KZ" dirty="0" smtClean="0"/>
              <a:t> </a:t>
            </a:r>
            <a:r>
              <a:rPr lang="kk-KZ" b="1" dirty="0" smtClean="0"/>
              <a:t>тип: </a:t>
            </a:r>
            <a:r>
              <a:rPr lang="kk-KZ" i="1" dirty="0" smtClean="0"/>
              <a:t>синтетикалық тілдер</a:t>
            </a:r>
            <a:r>
              <a:rPr lang="kk-KZ" dirty="0" smtClean="0"/>
              <a:t>, аффкстер мен жалғаулар арқылы </a:t>
            </a:r>
            <a:r>
              <a:rPr lang="kk-KZ" dirty="0" smtClean="0"/>
              <a:t>грамматикалық </a:t>
            </a:r>
            <a:r>
              <a:rPr lang="kk-KZ" dirty="0" smtClean="0"/>
              <a:t>қатынас беріледі.</a:t>
            </a:r>
            <a:endParaRPr lang="en-US" dirty="0" smtClean="0"/>
          </a:p>
          <a:p>
            <a:pPr>
              <a:buNone/>
            </a:pPr>
            <a:r>
              <a:rPr lang="en-US" dirty="0" smtClean="0"/>
              <a:t>3</a:t>
            </a:r>
            <a:r>
              <a:rPr lang="kk-KZ" dirty="0" smtClean="0"/>
              <a:t> </a:t>
            </a:r>
            <a:r>
              <a:rPr lang="kk-KZ" b="1" dirty="0" smtClean="0"/>
              <a:t>тип: </a:t>
            </a:r>
            <a:r>
              <a:rPr lang="kk-KZ" i="1" dirty="0" smtClean="0"/>
              <a:t>полисинтетикалық тілдер</a:t>
            </a:r>
            <a:r>
              <a:rPr lang="kk-KZ" dirty="0" smtClean="0"/>
              <a:t>, сөйлем құрылымы біртұтас құрылым ретінде беріледі.</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183880" cy="1051560"/>
          </a:xfrm>
        </p:spPr>
        <p:txBody>
          <a:bodyPr/>
          <a:lstStyle/>
          <a:p>
            <a:r>
              <a:rPr lang="ru-RU" dirty="0" err="1" smtClean="0"/>
              <a:t>Сөз құрау</a:t>
            </a:r>
            <a:r>
              <a:rPr lang="ru-RU" dirty="0" smtClean="0"/>
              <a:t> </a:t>
            </a:r>
            <a:r>
              <a:rPr lang="kk-KZ" dirty="0" smtClean="0"/>
              <a:t>индексі</a:t>
            </a:r>
            <a:endParaRPr lang="ru-RU" dirty="0"/>
          </a:p>
        </p:txBody>
      </p:sp>
      <p:sp>
        <p:nvSpPr>
          <p:cNvPr id="3" name="Содержимое 2"/>
          <p:cNvSpPr>
            <a:spLocks noGrp="1"/>
          </p:cNvSpPr>
          <p:nvPr>
            <p:ph idx="1"/>
          </p:nvPr>
        </p:nvSpPr>
        <p:spPr>
          <a:xfrm>
            <a:off x="539552" y="1700808"/>
            <a:ext cx="8183880" cy="4187952"/>
          </a:xfrm>
        </p:spPr>
        <p:txBody>
          <a:bodyPr/>
          <a:lstStyle/>
          <a:p>
            <a:pPr>
              <a:buNone/>
            </a:pPr>
            <a:r>
              <a:rPr lang="en-US" dirty="0" smtClean="0"/>
              <a:t>Js= R/W</a:t>
            </a:r>
          </a:p>
          <a:p>
            <a:pPr>
              <a:buNone/>
            </a:pPr>
            <a:endParaRPr lang="en-US" dirty="0" smtClean="0"/>
          </a:p>
          <a:p>
            <a:pPr>
              <a:buNone/>
            </a:pPr>
            <a:r>
              <a:rPr lang="en-US" dirty="0" smtClean="0"/>
              <a:t>R – </a:t>
            </a:r>
            <a:r>
              <a:rPr lang="kk-KZ" dirty="0" smtClean="0"/>
              <a:t>түбір морфема саны;</a:t>
            </a:r>
            <a:r>
              <a:rPr lang="en-US" dirty="0" smtClean="0"/>
              <a:t> </a:t>
            </a:r>
            <a:endParaRPr lang="kk-KZ" dirty="0" smtClean="0"/>
          </a:p>
          <a:p>
            <a:pPr>
              <a:buNone/>
            </a:pPr>
            <a:r>
              <a:rPr lang="en-US" dirty="0" smtClean="0"/>
              <a:t>W –</a:t>
            </a:r>
            <a:r>
              <a:rPr lang="kk-KZ" dirty="0" smtClean="0"/>
              <a:t> сөйлемдегі сөз саны</a:t>
            </a:r>
            <a:endParaRPr lang="en-US" dirty="0" smtClean="0"/>
          </a:p>
          <a:p>
            <a:pPr>
              <a:buNone/>
            </a:pPr>
            <a:r>
              <a:rPr lang="en-US" dirty="0" smtClean="0"/>
              <a:t>Eng. </a:t>
            </a:r>
            <a:r>
              <a:rPr lang="en-US" dirty="0" err="1" smtClean="0"/>
              <a:t>J</a:t>
            </a:r>
            <a:r>
              <a:rPr lang="en-US" sz="2000" dirty="0" err="1" smtClean="0"/>
              <a:t>comp</a:t>
            </a:r>
            <a:r>
              <a:rPr lang="en-US" dirty="0" smtClean="0"/>
              <a:t>= </a:t>
            </a:r>
            <a:r>
              <a:rPr lang="ru-RU" dirty="0" smtClean="0"/>
              <a:t>0,7</a:t>
            </a:r>
            <a:endParaRPr lang="en-US" dirty="0" smtClean="0"/>
          </a:p>
          <a:p>
            <a:pPr>
              <a:buNone/>
            </a:pPr>
            <a:r>
              <a:rPr lang="en-US" dirty="0" smtClean="0"/>
              <a:t>Ger. </a:t>
            </a:r>
            <a:r>
              <a:rPr lang="en-US" dirty="0" err="1" smtClean="0"/>
              <a:t>J</a:t>
            </a:r>
            <a:r>
              <a:rPr lang="en-US" sz="2000" dirty="0" err="1" smtClean="0"/>
              <a:t>comp</a:t>
            </a:r>
            <a:r>
              <a:rPr lang="en-US" dirty="0" smtClean="0"/>
              <a:t>= </a:t>
            </a:r>
            <a:r>
              <a:rPr lang="ru-RU" dirty="0" smtClean="0"/>
              <a:t>0,7</a:t>
            </a:r>
            <a:endParaRPr lang="en-US" dirty="0" smtClean="0"/>
          </a:p>
          <a:p>
            <a:pPr>
              <a:buNone/>
            </a:pPr>
            <a:r>
              <a:rPr lang="en-US" dirty="0" smtClean="0"/>
              <a:t>Russ. </a:t>
            </a:r>
            <a:r>
              <a:rPr lang="en-US" dirty="0" err="1" smtClean="0"/>
              <a:t>J</a:t>
            </a:r>
            <a:r>
              <a:rPr lang="en-US" sz="2000" dirty="0" err="1" smtClean="0"/>
              <a:t>comp</a:t>
            </a:r>
            <a:r>
              <a:rPr lang="en-US" dirty="0" smtClean="0"/>
              <a:t>=</a:t>
            </a:r>
            <a:r>
              <a:rPr lang="ru-RU" dirty="0" smtClean="0"/>
              <a:t>1,0</a:t>
            </a:r>
            <a:endParaRPr lang="en-US" dirty="0" smtClean="0"/>
          </a:p>
          <a:p>
            <a:pPr>
              <a:buNone/>
            </a:pPr>
            <a:r>
              <a:rPr lang="en-US" dirty="0" err="1" smtClean="0"/>
              <a:t>Kaz</a:t>
            </a:r>
            <a:r>
              <a:rPr lang="en-US" dirty="0" smtClean="0"/>
              <a:t>. </a:t>
            </a:r>
            <a:r>
              <a:rPr lang="en-US" dirty="0" err="1" smtClean="0"/>
              <a:t>J</a:t>
            </a:r>
            <a:r>
              <a:rPr lang="en-US" sz="2000" dirty="0" err="1" smtClean="0"/>
              <a:t>comp</a:t>
            </a:r>
            <a:r>
              <a:rPr lang="en-US" dirty="0" smtClean="0"/>
              <a:t>=1,</a:t>
            </a:r>
            <a:r>
              <a:rPr lang="ru-RU" dirty="0" smtClean="0"/>
              <a:t>0</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183880" cy="1051560"/>
          </a:xfrm>
        </p:spPr>
        <p:txBody>
          <a:bodyPr/>
          <a:lstStyle/>
          <a:p>
            <a:r>
              <a:rPr lang="ru-RU" dirty="0" smtClean="0"/>
              <a:t>Суффиксация </a:t>
            </a:r>
            <a:r>
              <a:rPr lang="kk-KZ" dirty="0" smtClean="0"/>
              <a:t>индексі</a:t>
            </a:r>
            <a:endParaRPr lang="ru-RU" dirty="0"/>
          </a:p>
        </p:txBody>
      </p:sp>
      <p:sp>
        <p:nvSpPr>
          <p:cNvPr id="3" name="Содержимое 2"/>
          <p:cNvSpPr>
            <a:spLocks noGrp="1"/>
          </p:cNvSpPr>
          <p:nvPr>
            <p:ph idx="1"/>
          </p:nvPr>
        </p:nvSpPr>
        <p:spPr>
          <a:xfrm>
            <a:off x="539552" y="1700808"/>
            <a:ext cx="8183880" cy="4187952"/>
          </a:xfrm>
        </p:spPr>
        <p:txBody>
          <a:bodyPr/>
          <a:lstStyle/>
          <a:p>
            <a:pPr>
              <a:buNone/>
            </a:pPr>
            <a:r>
              <a:rPr lang="en-US" dirty="0" smtClean="0"/>
              <a:t>Js= S/W</a:t>
            </a:r>
          </a:p>
          <a:p>
            <a:pPr>
              <a:buNone/>
            </a:pPr>
            <a:endParaRPr lang="en-US" dirty="0" smtClean="0"/>
          </a:p>
          <a:p>
            <a:pPr>
              <a:buNone/>
            </a:pPr>
            <a:r>
              <a:rPr lang="en-US" dirty="0" smtClean="0"/>
              <a:t>S – </a:t>
            </a:r>
            <a:r>
              <a:rPr lang="kk-KZ" dirty="0" smtClean="0"/>
              <a:t>суффикстер саны;</a:t>
            </a:r>
            <a:r>
              <a:rPr lang="en-US" dirty="0" smtClean="0"/>
              <a:t> </a:t>
            </a:r>
            <a:endParaRPr lang="kk-KZ" dirty="0" smtClean="0"/>
          </a:p>
          <a:p>
            <a:pPr>
              <a:buNone/>
            </a:pPr>
            <a:r>
              <a:rPr lang="en-US" dirty="0" smtClean="0"/>
              <a:t>W –</a:t>
            </a:r>
            <a:r>
              <a:rPr lang="kk-KZ" dirty="0" smtClean="0"/>
              <a:t> сөйлемдегі сөз саны</a:t>
            </a:r>
            <a:endParaRPr lang="en-US" dirty="0" smtClean="0"/>
          </a:p>
          <a:p>
            <a:pPr>
              <a:buNone/>
            </a:pPr>
            <a:r>
              <a:rPr lang="en-US" dirty="0" smtClean="0"/>
              <a:t>Eng. </a:t>
            </a:r>
            <a:r>
              <a:rPr lang="en-US" dirty="0" err="1" smtClean="0"/>
              <a:t>J</a:t>
            </a:r>
            <a:r>
              <a:rPr lang="en-US" sz="2000" dirty="0" err="1" smtClean="0"/>
              <a:t>suf</a:t>
            </a:r>
            <a:r>
              <a:rPr lang="en-US" dirty="0" smtClean="0"/>
              <a:t>= 1,5</a:t>
            </a:r>
          </a:p>
          <a:p>
            <a:pPr>
              <a:buNone/>
            </a:pPr>
            <a:r>
              <a:rPr lang="en-US" dirty="0" smtClean="0"/>
              <a:t>Ger. </a:t>
            </a:r>
            <a:r>
              <a:rPr lang="en-US" dirty="0" err="1" smtClean="0"/>
              <a:t>J</a:t>
            </a:r>
            <a:r>
              <a:rPr lang="en-US" sz="2000" dirty="0" err="1" smtClean="0"/>
              <a:t>suf</a:t>
            </a:r>
            <a:r>
              <a:rPr lang="en-US" dirty="0" smtClean="0"/>
              <a:t>= 1,8</a:t>
            </a:r>
          </a:p>
          <a:p>
            <a:pPr>
              <a:buNone/>
            </a:pPr>
            <a:r>
              <a:rPr lang="en-US" dirty="0" smtClean="0"/>
              <a:t>Russ. </a:t>
            </a:r>
            <a:r>
              <a:rPr lang="en-US" dirty="0" err="1" smtClean="0"/>
              <a:t>J</a:t>
            </a:r>
            <a:r>
              <a:rPr lang="en-US" sz="2000" dirty="0" err="1" smtClean="0"/>
              <a:t>suf</a:t>
            </a:r>
            <a:r>
              <a:rPr lang="en-US" dirty="0" smtClean="0"/>
              <a:t>=2,5</a:t>
            </a:r>
          </a:p>
          <a:p>
            <a:pPr>
              <a:buNone/>
            </a:pPr>
            <a:r>
              <a:rPr lang="en-US" dirty="0" err="1" smtClean="0"/>
              <a:t>Kaz</a:t>
            </a:r>
            <a:r>
              <a:rPr lang="en-US" dirty="0" smtClean="0"/>
              <a:t>. </a:t>
            </a:r>
            <a:r>
              <a:rPr lang="en-US" dirty="0" err="1" smtClean="0"/>
              <a:t>J</a:t>
            </a:r>
            <a:r>
              <a:rPr lang="en-US" sz="2000" dirty="0" err="1" smtClean="0"/>
              <a:t>suf</a:t>
            </a:r>
            <a:r>
              <a:rPr lang="en-US" dirty="0" smtClean="0"/>
              <a:t>=1,75</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785786" y="571480"/>
            <a:ext cx="6500858" cy="2214578"/>
          </a:xfrm>
          <a:prstGeom prst="rect">
            <a:avLst/>
          </a:prstGeom>
          <a:ln w="6350" cap="rnd">
            <a:noFill/>
          </a:ln>
        </p:spPr>
        <p:txBody>
          <a:bodyPr vert="horz" rtlCol="0" anchor="b" anchorCtr="0">
            <a:normAutofit fontScale="97500"/>
          </a:bodyPr>
          <a:lstStyle/>
          <a:p>
            <a:pPr>
              <a:lnSpc>
                <a:spcPct val="80000"/>
              </a:lnSpc>
            </a:pPr>
            <a:r>
              <a:rPr lang="kk-KZ" sz="2400" dirty="0" smtClean="0"/>
              <a:t>Осы кезеңде еуропалық ғалымдар көне үнді жазбаларын зерттеп, санскрит тілі - көне үнді тілі – мен еуропа тілдерінің ұқсастықтарын анықтаған. </a:t>
            </a:r>
            <a: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t/>
            </a:r>
            <a:b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br>
            <a:endParaRPr kumimoji="0" lang="ru-RU" sz="4200" b="1" i="0" u="none" strike="noStrike" kern="1200" spc="50" normalizeH="0" baseline="0" noProof="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endParaRPr>
          </a:p>
        </p:txBody>
      </p:sp>
      <p:pic>
        <p:nvPicPr>
          <p:cNvPr id="5" name="Picture 4" descr="C:\Users\Галым\Desktop\2 иностр яз\100px-Mjollnir_icon.png">
            <a:hlinkClick r:id="rId2" action="ppaction://hlinksldjump"/>
          </p:cNvPr>
          <p:cNvPicPr>
            <a:picLocks noChangeAspect="1" noChangeArrowheads="1"/>
          </p:cNvPicPr>
          <p:nvPr/>
        </p:nvPicPr>
        <p:blipFill>
          <a:blip r:embed="rId3" cstate="print"/>
          <a:srcRect/>
          <a:stretch>
            <a:fillRect/>
          </a:stretch>
        </p:blipFill>
        <p:spPr bwMode="auto">
          <a:xfrm>
            <a:off x="7643834" y="500042"/>
            <a:ext cx="1270000" cy="2071702"/>
          </a:xfrm>
          <a:prstGeom prst="rect">
            <a:avLst/>
          </a:prstGeom>
          <a:noFill/>
        </p:spPr>
      </p:pic>
      <p:pic>
        <p:nvPicPr>
          <p:cNvPr id="11266" name="Picture 2" descr="C:\Users\Галым\Desktop\2 иностр яз\13.tif"/>
          <p:cNvPicPr>
            <a:picLocks noChangeAspect="1" noChangeArrowheads="1"/>
          </p:cNvPicPr>
          <p:nvPr/>
        </p:nvPicPr>
        <p:blipFill>
          <a:blip r:embed="rId4" cstate="print"/>
          <a:srcRect b="4833"/>
          <a:stretch>
            <a:fillRect/>
          </a:stretch>
        </p:blipFill>
        <p:spPr bwMode="auto">
          <a:xfrm>
            <a:off x="214282" y="2428868"/>
            <a:ext cx="3000396" cy="4219416"/>
          </a:xfrm>
          <a:prstGeom prst="rect">
            <a:avLst/>
          </a:prstGeom>
          <a:noFill/>
        </p:spPr>
      </p:pic>
      <p:pic>
        <p:nvPicPr>
          <p:cNvPr id="6" name="Picture 2" descr="C:\Users\Галым\Desktop\2 иностр яз\1.tif"/>
          <p:cNvPicPr>
            <a:picLocks noChangeAspect="1" noChangeArrowheads="1"/>
          </p:cNvPicPr>
          <p:nvPr/>
        </p:nvPicPr>
        <p:blipFill>
          <a:blip r:embed="rId5" cstate="print"/>
          <a:srcRect/>
          <a:stretch>
            <a:fillRect/>
          </a:stretch>
        </p:blipFill>
        <p:spPr bwMode="auto">
          <a:xfrm flipH="1">
            <a:off x="6035837" y="2428868"/>
            <a:ext cx="3108163" cy="442913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785786" y="571480"/>
            <a:ext cx="6500858" cy="2214578"/>
          </a:xfrm>
          <a:prstGeom prst="rect">
            <a:avLst/>
          </a:prstGeom>
          <a:ln w="6350" cap="rnd">
            <a:noFill/>
          </a:ln>
        </p:spPr>
        <p:txBody>
          <a:bodyPr vert="horz" rtlCol="0" anchor="b" anchorCtr="0">
            <a:normAutofit fontScale="97500"/>
          </a:bodyPr>
          <a:lstStyle/>
          <a:p>
            <a:pPr>
              <a:lnSpc>
                <a:spcPct val="80000"/>
              </a:lnSpc>
            </a:pPr>
            <a:r>
              <a:rPr lang="kk-KZ" sz="2400" dirty="0" smtClean="0"/>
              <a:t>Мысалы, </a:t>
            </a:r>
            <a:r>
              <a:rPr lang="kk-KZ" sz="2400" i="1" dirty="0" smtClean="0"/>
              <a:t>Сенің ұлың кім?</a:t>
            </a:r>
            <a:r>
              <a:rPr lang="kk-KZ" sz="2400" dirty="0" smtClean="0"/>
              <a:t> Санскрит: </a:t>
            </a:r>
            <a:r>
              <a:rPr lang="kk-KZ" sz="2400" i="1" dirty="0" smtClean="0"/>
              <a:t>Kas tava sūnus?,</a:t>
            </a:r>
            <a:r>
              <a:rPr lang="kk-KZ" sz="2400" dirty="0" smtClean="0"/>
              <a:t> Литва тілінде </a:t>
            </a:r>
            <a:r>
              <a:rPr lang="ru-RU" sz="2400" dirty="0" smtClean="0"/>
              <a:t>(</a:t>
            </a:r>
            <a:r>
              <a:rPr lang="kk-KZ" sz="2400" dirty="0" smtClean="0"/>
              <a:t>балтық тобы</a:t>
            </a:r>
            <a:r>
              <a:rPr lang="ru-RU" sz="2400" dirty="0" smtClean="0"/>
              <a:t>)</a:t>
            </a:r>
            <a:r>
              <a:rPr lang="kk-KZ" sz="2400" dirty="0" smtClean="0"/>
              <a:t> </a:t>
            </a:r>
            <a:r>
              <a:rPr lang="kk-KZ" sz="2400" i="1" dirty="0" smtClean="0"/>
              <a:t>Kas tava sūnus?</a:t>
            </a:r>
            <a:r>
              <a:rPr lang="kk-KZ" sz="2400" dirty="0" smtClean="0"/>
              <a:t> </a:t>
            </a:r>
            <a: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t/>
            </a:r>
            <a:b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br>
            <a:endParaRPr kumimoji="0" lang="ru-RU" sz="4200" b="1" i="0" u="none" strike="noStrike" kern="1200" spc="50" normalizeH="0" baseline="0" noProof="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endParaRPr>
          </a:p>
        </p:txBody>
      </p:sp>
      <p:pic>
        <p:nvPicPr>
          <p:cNvPr id="5" name="Picture 4" descr="C:\Users\Галым\Desktop\2 иностр яз\100px-Mjollnir_icon.png">
            <a:hlinkClick r:id="rId2" action="ppaction://hlinksldjump"/>
          </p:cNvPr>
          <p:cNvPicPr>
            <a:picLocks noChangeAspect="1" noChangeArrowheads="1"/>
          </p:cNvPicPr>
          <p:nvPr/>
        </p:nvPicPr>
        <p:blipFill>
          <a:blip r:embed="rId3" cstate="print"/>
          <a:srcRect/>
          <a:stretch>
            <a:fillRect/>
          </a:stretch>
        </p:blipFill>
        <p:spPr bwMode="auto">
          <a:xfrm>
            <a:off x="7643834" y="500042"/>
            <a:ext cx="1270000" cy="2071702"/>
          </a:xfrm>
          <a:prstGeom prst="rect">
            <a:avLst/>
          </a:prstGeom>
          <a:noFill/>
        </p:spPr>
      </p:pic>
      <p:pic>
        <p:nvPicPr>
          <p:cNvPr id="11266" name="Picture 2" descr="C:\Users\Галым\Desktop\2 иностр яз\13.tif"/>
          <p:cNvPicPr>
            <a:picLocks noChangeAspect="1" noChangeArrowheads="1"/>
          </p:cNvPicPr>
          <p:nvPr/>
        </p:nvPicPr>
        <p:blipFill>
          <a:blip r:embed="rId4" cstate="print"/>
          <a:srcRect b="4833"/>
          <a:stretch>
            <a:fillRect/>
          </a:stretch>
        </p:blipFill>
        <p:spPr bwMode="auto">
          <a:xfrm>
            <a:off x="214282" y="2428868"/>
            <a:ext cx="3000396" cy="4219416"/>
          </a:xfrm>
          <a:prstGeom prst="rect">
            <a:avLst/>
          </a:prstGeom>
          <a:noFill/>
        </p:spPr>
      </p:pic>
      <p:pic>
        <p:nvPicPr>
          <p:cNvPr id="6" name="Picture 2" descr="C:\Users\Галым\Desktop\2 иностр яз\1.tif"/>
          <p:cNvPicPr>
            <a:picLocks noChangeAspect="1" noChangeArrowheads="1"/>
          </p:cNvPicPr>
          <p:nvPr/>
        </p:nvPicPr>
        <p:blipFill>
          <a:blip r:embed="rId5" cstate="print"/>
          <a:srcRect/>
          <a:stretch>
            <a:fillRect/>
          </a:stretch>
        </p:blipFill>
        <p:spPr bwMode="auto">
          <a:xfrm flipH="1">
            <a:off x="6035837" y="2428868"/>
            <a:ext cx="3108163" cy="442913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42910" y="642918"/>
            <a:ext cx="7072362" cy="2214578"/>
          </a:xfrm>
          <a:prstGeom prst="rect">
            <a:avLst/>
          </a:prstGeom>
          <a:ln w="6350" cap="rnd">
            <a:noFill/>
          </a:ln>
        </p:spPr>
        <p:txBody>
          <a:bodyPr vert="horz" rtlCol="0" anchor="b" anchorCtr="0">
            <a:normAutofit fontScale="90000" lnSpcReduction="10000"/>
          </a:bodyPr>
          <a:lstStyle/>
          <a:p>
            <a:pPr algn="ctr">
              <a:spcBef>
                <a:spcPct val="0"/>
              </a:spcBef>
            </a:pPr>
            <a:r>
              <a:rPr lang="kk-KZ" sz="4000" dirty="0" smtClean="0"/>
              <a:t>Бұл ұқсастықтың себебі неде? Біріншіден, кездейсоқ болуы мүмкін. </a:t>
            </a:r>
            <a: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t/>
            </a:r>
            <a:b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br>
            <a:endParaRPr kumimoji="0" lang="ru-RU" sz="4200" b="1" i="0" u="none" strike="noStrike" kern="1200" spc="50" normalizeH="0" baseline="0" noProof="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endParaRPr>
          </a:p>
        </p:txBody>
      </p:sp>
      <p:pic>
        <p:nvPicPr>
          <p:cNvPr id="5" name="Picture 4" descr="C:\Users\Галым\Desktop\2 иностр яз\100px-Mjollnir_icon.png">
            <a:hlinkClick r:id="rId2" action="ppaction://hlinksldjump"/>
          </p:cNvPr>
          <p:cNvPicPr>
            <a:picLocks noChangeAspect="1" noChangeArrowheads="1"/>
          </p:cNvPicPr>
          <p:nvPr/>
        </p:nvPicPr>
        <p:blipFill>
          <a:blip r:embed="rId3" cstate="print"/>
          <a:srcRect/>
          <a:stretch>
            <a:fillRect/>
          </a:stretch>
        </p:blipFill>
        <p:spPr bwMode="auto">
          <a:xfrm>
            <a:off x="7643834" y="500042"/>
            <a:ext cx="1270000" cy="2071702"/>
          </a:xfrm>
          <a:prstGeom prst="rect">
            <a:avLst/>
          </a:prstGeom>
          <a:noFill/>
        </p:spPr>
      </p:pic>
      <p:pic>
        <p:nvPicPr>
          <p:cNvPr id="5122" name="Picture 2" descr="C:\Users\Галым\Desktop\2 иностр яз\508px-Ancient_German_Family.jpg"/>
          <p:cNvPicPr>
            <a:picLocks noChangeAspect="1" noChangeArrowheads="1"/>
          </p:cNvPicPr>
          <p:nvPr/>
        </p:nvPicPr>
        <p:blipFill>
          <a:blip r:embed="rId4" cstate="print"/>
          <a:srcRect l="4000" t="3385" r="4000" b="5208"/>
          <a:stretch>
            <a:fillRect/>
          </a:stretch>
        </p:blipFill>
        <p:spPr bwMode="auto">
          <a:xfrm>
            <a:off x="2643174" y="2214554"/>
            <a:ext cx="3571900" cy="4193100"/>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785786" y="571480"/>
            <a:ext cx="6500858" cy="2214578"/>
          </a:xfrm>
          <a:prstGeom prst="rect">
            <a:avLst/>
          </a:prstGeom>
          <a:ln w="6350" cap="rnd">
            <a:noFill/>
          </a:ln>
        </p:spPr>
        <p:txBody>
          <a:bodyPr vert="horz" rtlCol="0" anchor="b" anchorCtr="0">
            <a:normAutofit fontScale="97500" lnSpcReduction="10000"/>
          </a:bodyPr>
          <a:lstStyle/>
          <a:p>
            <a:pPr>
              <a:lnSpc>
                <a:spcPct val="80000"/>
              </a:lnSpc>
            </a:pPr>
            <a:r>
              <a:rPr lang="kk-KZ" sz="2400" dirty="0" smtClean="0"/>
              <a:t>Мысалы, жапон тілі мен неміс тіліндегідей: </a:t>
            </a:r>
            <a:r>
              <a:rPr lang="kk-KZ" sz="2400" i="1" dirty="0" smtClean="0"/>
              <a:t>soku</a:t>
            </a:r>
            <a:r>
              <a:rPr lang="kk-KZ" sz="2400" dirty="0" smtClean="0"/>
              <a:t> мен </a:t>
            </a:r>
            <a:r>
              <a:rPr lang="kk-KZ" sz="2400" i="1" dirty="0" smtClean="0"/>
              <a:t>die Socke</a:t>
            </a:r>
            <a:r>
              <a:rPr lang="kk-KZ" sz="2400" dirty="0" smtClean="0"/>
              <a:t>. Екіншіден, тарихи қарым-қатынас, бір тілден екінші тілге енетін кірме сөздер (грамматикалық формалар, фонемалар). </a:t>
            </a:r>
            <a:endParaRPr lang="ru-RU" sz="2400" dirty="0" smtClean="0"/>
          </a:p>
          <a:p>
            <a:pPr>
              <a:lnSpc>
                <a:spcPct val="80000"/>
              </a:lnSpc>
            </a:pPr>
            <a: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t/>
            </a:r>
            <a:b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br>
            <a:endParaRPr kumimoji="0" lang="ru-RU" sz="4200" b="1" i="0" u="none" strike="noStrike" kern="1200" spc="50" normalizeH="0" baseline="0" noProof="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endParaRPr>
          </a:p>
        </p:txBody>
      </p:sp>
      <p:pic>
        <p:nvPicPr>
          <p:cNvPr id="5" name="Picture 4" descr="C:\Users\Галым\Desktop\2 иностр яз\100px-Mjollnir_icon.png">
            <a:hlinkClick r:id="rId2" action="ppaction://hlinksldjump"/>
          </p:cNvPr>
          <p:cNvPicPr>
            <a:picLocks noChangeAspect="1" noChangeArrowheads="1"/>
          </p:cNvPicPr>
          <p:nvPr/>
        </p:nvPicPr>
        <p:blipFill>
          <a:blip r:embed="rId3" cstate="print"/>
          <a:srcRect/>
          <a:stretch>
            <a:fillRect/>
          </a:stretch>
        </p:blipFill>
        <p:spPr bwMode="auto">
          <a:xfrm>
            <a:off x="7643834" y="500042"/>
            <a:ext cx="1270000" cy="2071702"/>
          </a:xfrm>
          <a:prstGeom prst="rect">
            <a:avLst/>
          </a:prstGeom>
          <a:noFill/>
        </p:spPr>
      </p:pic>
      <p:pic>
        <p:nvPicPr>
          <p:cNvPr id="11266" name="Picture 2" descr="C:\Users\Галым\Desktop\2 иностр яз\13.tif"/>
          <p:cNvPicPr>
            <a:picLocks noChangeAspect="1" noChangeArrowheads="1"/>
          </p:cNvPicPr>
          <p:nvPr/>
        </p:nvPicPr>
        <p:blipFill>
          <a:blip r:embed="rId4" cstate="print"/>
          <a:srcRect b="4833"/>
          <a:stretch>
            <a:fillRect/>
          </a:stretch>
        </p:blipFill>
        <p:spPr bwMode="auto">
          <a:xfrm>
            <a:off x="214282" y="2428868"/>
            <a:ext cx="3000396" cy="4219416"/>
          </a:xfrm>
          <a:prstGeom prst="rect">
            <a:avLst/>
          </a:prstGeom>
          <a:noFill/>
        </p:spPr>
      </p:pic>
      <p:pic>
        <p:nvPicPr>
          <p:cNvPr id="6" name="Picture 2" descr="C:\Users\Галым\Desktop\2 иностр яз\1.tif"/>
          <p:cNvPicPr>
            <a:picLocks noChangeAspect="1" noChangeArrowheads="1"/>
          </p:cNvPicPr>
          <p:nvPr/>
        </p:nvPicPr>
        <p:blipFill>
          <a:blip r:embed="rId5" cstate="print"/>
          <a:srcRect/>
          <a:stretch>
            <a:fillRect/>
          </a:stretch>
        </p:blipFill>
        <p:spPr bwMode="auto">
          <a:xfrm flipH="1">
            <a:off x="6035837" y="2428868"/>
            <a:ext cx="3108163" cy="442913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00808"/>
            <a:ext cx="7891208" cy="928694"/>
          </a:xfrm>
        </p:spPr>
        <p:txBody>
          <a:bodyPr>
            <a:normAutofit fontScale="90000"/>
          </a:bodyPr>
          <a:lstStyle/>
          <a:p>
            <a:pPr algn="just"/>
            <a:r>
              <a:rPr lang="kk-KZ" sz="2700" dirty="0" smtClean="0">
                <a:solidFill>
                  <a:schemeClr val="tx1"/>
                </a:solidFill>
              </a:rPr>
              <a:t>Субстрат (лат. sub – астында, stratum – қабат) - С. теориясы </a:t>
            </a:r>
            <a:r>
              <a:rPr lang="ru-RU" sz="2700" dirty="0" smtClean="0">
                <a:solidFill>
                  <a:schemeClr val="tx1"/>
                </a:solidFill>
              </a:rPr>
              <a:t>19 </a:t>
            </a:r>
            <a:r>
              <a:rPr lang="kk-KZ" sz="2700" dirty="0" smtClean="0">
                <a:solidFill>
                  <a:schemeClr val="tx1"/>
                </a:solidFill>
              </a:rPr>
              <a:t>ғ. басында пайда болған (Я</a:t>
            </a:r>
            <a:r>
              <a:rPr lang="ru-RU" sz="2700" dirty="0" err="1" smtClean="0">
                <a:solidFill>
                  <a:schemeClr val="tx1"/>
                </a:solidFill>
              </a:rPr>
              <a:t>коб</a:t>
            </a:r>
            <a:r>
              <a:rPr lang="ru-RU" sz="2700" dirty="0" smtClean="0">
                <a:solidFill>
                  <a:schemeClr val="tx1"/>
                </a:solidFill>
              </a:rPr>
              <a:t> </a:t>
            </a:r>
            <a:r>
              <a:rPr lang="ru-RU" sz="2700" dirty="0" err="1" smtClean="0">
                <a:solidFill>
                  <a:schemeClr val="tx1"/>
                </a:solidFill>
              </a:rPr>
              <a:t>Горнеманович</a:t>
            </a:r>
            <a:r>
              <a:rPr lang="kk-KZ" sz="2700" dirty="0" smtClean="0">
                <a:solidFill>
                  <a:schemeClr val="tx1"/>
                </a:solidFill>
              </a:rPr>
              <a:t> Бредсдорф).</a:t>
            </a:r>
            <a:r>
              <a:rPr lang="ru-RU" sz="2700" dirty="0" smtClean="0">
                <a:solidFill>
                  <a:schemeClr val="tx1"/>
                </a:solidFill>
              </a:rPr>
              <a:t/>
            </a:r>
            <a:br>
              <a:rPr lang="ru-RU" sz="2700" dirty="0" smtClean="0">
                <a:solidFill>
                  <a:schemeClr val="tx1"/>
                </a:solidFill>
              </a:rPr>
            </a:br>
            <a:r>
              <a:rPr lang="ru-RU" b="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
            </a:r>
            <a:br>
              <a:rPr lang="ru-RU" b="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br>
            <a:endParaRPr lang="ru-RU"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endParaRPr>
          </a:p>
        </p:txBody>
      </p:sp>
      <p:pic>
        <p:nvPicPr>
          <p:cNvPr id="2050"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pic>
        <p:nvPicPr>
          <p:cNvPr id="2051" name="Picture 3" descr="C:\Users\Галым\Desktop\2 иностр яз\1Ю.tif"/>
          <p:cNvPicPr>
            <a:picLocks noChangeAspect="1" noChangeArrowheads="1"/>
          </p:cNvPicPr>
          <p:nvPr/>
        </p:nvPicPr>
        <p:blipFill>
          <a:blip r:embed="rId3" cstate="print"/>
          <a:srcRect/>
          <a:stretch>
            <a:fillRect/>
          </a:stretch>
        </p:blipFill>
        <p:spPr bwMode="auto">
          <a:xfrm>
            <a:off x="6010446" y="2643182"/>
            <a:ext cx="3133554" cy="4000504"/>
          </a:xfrm>
          <a:prstGeom prst="rect">
            <a:avLst/>
          </a:prstGeom>
          <a:noFill/>
        </p:spPr>
      </p:pic>
      <p:pic>
        <p:nvPicPr>
          <p:cNvPr id="2052" name="Picture 4" descr="C:\Users\Галым\Desktop\2 иностр яз\100px-Mjollnir_icon.png">
            <a:hlinkClick r:id="rId4" action="ppaction://hlinksldjump"/>
          </p:cNvPr>
          <p:cNvPicPr>
            <a:picLocks noChangeAspect="1" noChangeArrowheads="1"/>
          </p:cNvPicPr>
          <p:nvPr/>
        </p:nvPicPr>
        <p:blipFill>
          <a:blip r:embed="rId5" cstate="print"/>
          <a:srcRect/>
          <a:stretch>
            <a:fillRect/>
          </a:stretch>
        </p:blipFill>
        <p:spPr bwMode="auto">
          <a:xfrm>
            <a:off x="7643834" y="500042"/>
            <a:ext cx="1270000" cy="207170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183880" cy="1051560"/>
          </a:xfrm>
        </p:spPr>
        <p:txBody>
          <a:bodyPr/>
          <a:lstStyle/>
          <a:p>
            <a:pPr algn="ctr"/>
            <a:r>
              <a:rPr lang="kk-KZ" dirty="0" smtClean="0"/>
              <a:t>Лингвистикалық типология</a:t>
            </a:r>
            <a:endParaRPr lang="ru-RU" dirty="0"/>
          </a:p>
        </p:txBody>
      </p:sp>
      <p:sp>
        <p:nvSpPr>
          <p:cNvPr id="3" name="Содержимое 2"/>
          <p:cNvSpPr>
            <a:spLocks noGrp="1"/>
          </p:cNvSpPr>
          <p:nvPr>
            <p:ph idx="1"/>
          </p:nvPr>
        </p:nvSpPr>
        <p:spPr>
          <a:xfrm>
            <a:off x="395536" y="1844824"/>
            <a:ext cx="8183880" cy="4187952"/>
          </a:xfrm>
        </p:spPr>
        <p:txBody>
          <a:bodyPr/>
          <a:lstStyle/>
          <a:p>
            <a:pPr>
              <a:buNone/>
            </a:pPr>
            <a:r>
              <a:rPr lang="ru-RU" dirty="0" err="1" smtClean="0"/>
              <a:t>Лингвистикалық </a:t>
            </a:r>
            <a:r>
              <a:rPr lang="ru-RU" dirty="0" smtClean="0"/>
              <a:t>типология (грек. </a:t>
            </a:r>
            <a:r>
              <a:rPr lang="ru-RU" dirty="0" err="1" smtClean="0"/>
              <a:t>týpos</a:t>
            </a:r>
            <a:r>
              <a:rPr lang="ru-RU" dirty="0" smtClean="0"/>
              <a:t> - </a:t>
            </a:r>
            <a:r>
              <a:rPr lang="ru-RU" dirty="0" err="1" smtClean="0"/>
              <a:t>із</a:t>
            </a:r>
            <a:r>
              <a:rPr lang="ru-RU" dirty="0" smtClean="0"/>
              <a:t>, форма, </a:t>
            </a:r>
            <a:r>
              <a:rPr lang="ru-RU" dirty="0" err="1" smtClean="0"/>
              <a:t>үлгі </a:t>
            </a:r>
            <a:r>
              <a:rPr lang="ru-RU" dirty="0" smtClean="0"/>
              <a:t>и </a:t>
            </a:r>
            <a:r>
              <a:rPr lang="ru-RU" dirty="0" err="1" smtClean="0"/>
              <a:t>lógos</a:t>
            </a:r>
            <a:r>
              <a:rPr lang="ru-RU" dirty="0" smtClean="0"/>
              <a:t> - </a:t>
            </a:r>
            <a:r>
              <a:rPr lang="ru-RU" dirty="0" err="1" smtClean="0"/>
              <a:t>сөз</a:t>
            </a:r>
            <a:r>
              <a:rPr lang="ru-RU" dirty="0" smtClean="0"/>
              <a:t>, </a:t>
            </a:r>
            <a:r>
              <a:rPr lang="ru-RU" dirty="0" err="1" smtClean="0"/>
              <a:t>ілім</a:t>
            </a:r>
            <a:r>
              <a:rPr lang="ru-RU" dirty="0" smtClean="0"/>
              <a:t>) – </a:t>
            </a:r>
            <a:r>
              <a:rPr lang="ru-RU" dirty="0" err="1" smtClean="0"/>
              <a:t>генетикалық жақындығы жоқ тілдердің құрылымдық</a:t>
            </a:r>
            <a:r>
              <a:rPr lang="ru-RU" dirty="0" smtClean="0"/>
              <a:t>, </a:t>
            </a:r>
            <a:r>
              <a:rPr lang="ru-RU" dirty="0" err="1" smtClean="0"/>
              <a:t>функционалды</a:t>
            </a:r>
            <a:r>
              <a:rPr lang="ru-RU" dirty="0" smtClean="0"/>
              <a:t> </a:t>
            </a:r>
            <a:r>
              <a:rPr lang="ru-RU" dirty="0" err="1" smtClean="0"/>
              <a:t>белгілерін</a:t>
            </a:r>
            <a:r>
              <a:rPr lang="ru-RU" dirty="0" smtClean="0"/>
              <a:t> </a:t>
            </a:r>
            <a:r>
              <a:rPr lang="ru-RU" dirty="0" err="1" smtClean="0"/>
              <a:t>салыстыра</a:t>
            </a:r>
            <a:r>
              <a:rPr lang="ru-RU" dirty="0" smtClean="0"/>
              <a:t> </a:t>
            </a:r>
            <a:r>
              <a:rPr lang="ru-RU" dirty="0" err="1" smtClean="0"/>
              <a:t>зерттеу</a:t>
            </a:r>
            <a:r>
              <a:rPr lang="ru-RU" dirty="0" smtClean="0"/>
              <a:t> (ЛЭС, 512-514).</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kk-KZ" dirty="0" smtClean="0"/>
              <a:t>Мысалға, роман тілдерін келтірсек болады, роман тілдері саяси, тарихи ассимиляцияға түсу нәтижесінде ғылыми латын тілінің және грек тілдерінің әсерін өз бойына сіңіріп алған. Бұл дәлел роман тілдерінің өздері осы грек және латын тілінің элементтерінен жасалынған.</a:t>
            </a:r>
            <a:endParaRPr lang="ru-RU" dirty="0"/>
          </a:p>
        </p:txBody>
      </p:sp>
      <p:pic>
        <p:nvPicPr>
          <p:cNvPr id="4" name="Picture 4" descr="C:\Users\Галым\Desktop\2 иностр яз\100px-Mjollnir_icon.png">
            <a:hlinkClick r:id="rId2" action="ppaction://hlinksldjump"/>
          </p:cNvPr>
          <p:cNvPicPr>
            <a:picLocks noChangeAspect="1" noChangeArrowheads="1"/>
          </p:cNvPicPr>
          <p:nvPr/>
        </p:nvPicPr>
        <p:blipFill>
          <a:blip r:embed="rId3" cstate="print"/>
          <a:srcRect/>
          <a:stretch>
            <a:fillRect/>
          </a:stretch>
        </p:blipFill>
        <p:spPr bwMode="auto">
          <a:xfrm>
            <a:off x="7643834" y="500042"/>
            <a:ext cx="1270000" cy="2071702"/>
          </a:xfrm>
          <a:prstGeom prst="rect">
            <a:avLst/>
          </a:prstGeom>
          <a:noFill/>
        </p:spPr>
      </p:pic>
      <p:pic>
        <p:nvPicPr>
          <p:cNvPr id="5" name="Picture 2" descr="C:\Users\Галым\Desktop\2 иностр яз\1.tif"/>
          <p:cNvPicPr>
            <a:picLocks noChangeAspect="1" noChangeArrowheads="1"/>
          </p:cNvPicPr>
          <p:nvPr/>
        </p:nvPicPr>
        <p:blipFill>
          <a:blip r:embed="rId4" cstate="print"/>
          <a:srcRect/>
          <a:stretch>
            <a:fillRect/>
          </a:stretch>
        </p:blipFill>
        <p:spPr bwMode="auto">
          <a:xfrm>
            <a:off x="6444208" y="3429000"/>
            <a:ext cx="2699792" cy="391548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00034" y="428604"/>
            <a:ext cx="7072362" cy="2071702"/>
          </a:xfrm>
          <a:prstGeom prst="rect">
            <a:avLst/>
          </a:prstGeom>
          <a:ln w="6350" cap="rnd">
            <a:noFill/>
          </a:ln>
        </p:spPr>
        <p:txBody>
          <a:bodyPr vert="horz" rtlCol="0" anchor="b" anchorCtr="0">
            <a:normAutofit fontScale="52500" lnSpcReduction="20000"/>
          </a:bodyPr>
          <a:lstStyle/>
          <a:p>
            <a:r>
              <a:rPr lang="ru-MO" sz="4000" b="1" dirty="0" smtClean="0"/>
              <a:t>Суперстрат </a:t>
            </a:r>
            <a:r>
              <a:rPr lang="ru-MO" sz="4000" dirty="0" smtClean="0"/>
              <a:t>(лат. </a:t>
            </a:r>
            <a:r>
              <a:rPr lang="en-US" sz="4000" dirty="0" smtClean="0"/>
              <a:t>super</a:t>
            </a:r>
            <a:r>
              <a:rPr lang="ru-MO" sz="4000" dirty="0" smtClean="0"/>
              <a:t>. – </a:t>
            </a:r>
            <a:r>
              <a:rPr lang="ru-MO" sz="4000" dirty="0" err="1" smtClean="0"/>
              <a:t>үстінде,</a:t>
            </a:r>
            <a:r>
              <a:rPr lang="ru-MO" sz="4000" dirty="0" smtClean="0"/>
              <a:t> </a:t>
            </a:r>
            <a:r>
              <a:rPr lang="en-US" sz="4000" dirty="0" smtClean="0"/>
              <a:t>stratum </a:t>
            </a:r>
            <a:r>
              <a:rPr lang="ru-MO" sz="4000" dirty="0" smtClean="0"/>
              <a:t>– </a:t>
            </a:r>
            <a:r>
              <a:rPr lang="ru-MO" sz="4000" dirty="0" err="1" smtClean="0"/>
              <a:t>қабат</a:t>
            </a:r>
            <a:r>
              <a:rPr lang="ru-MO" sz="4000" dirty="0" smtClean="0"/>
              <a:t>)</a:t>
            </a:r>
            <a:r>
              <a:rPr lang="ru-MO" sz="4000" b="1" dirty="0" smtClean="0"/>
              <a:t> – </a:t>
            </a:r>
            <a:r>
              <a:rPr lang="ru-MO" sz="4000" dirty="0" err="1" smtClean="0"/>
              <a:t>жергілікті</a:t>
            </a:r>
            <a:r>
              <a:rPr lang="ru-MO" sz="4000" dirty="0" smtClean="0"/>
              <a:t> </a:t>
            </a:r>
            <a:r>
              <a:rPr lang="ru-MO" sz="4000" dirty="0" err="1" smtClean="0"/>
              <a:t>тұрғындар тіліндегі</a:t>
            </a:r>
            <a:r>
              <a:rPr lang="ru-MO" sz="4000" dirty="0" smtClean="0"/>
              <a:t> </a:t>
            </a:r>
            <a:r>
              <a:rPr lang="ru-MO" sz="4000" dirty="0" err="1" smtClean="0"/>
              <a:t>жаулап</a:t>
            </a:r>
            <a:r>
              <a:rPr lang="ru-MO" sz="4000" dirty="0" smtClean="0"/>
              <a:t> </a:t>
            </a:r>
            <a:r>
              <a:rPr lang="ru-MO" sz="4000" dirty="0" err="1" smtClean="0"/>
              <a:t>алушылар</a:t>
            </a:r>
            <a:r>
              <a:rPr lang="ru-MO" sz="4000" dirty="0" smtClean="0"/>
              <a:t> </a:t>
            </a:r>
            <a:r>
              <a:rPr lang="ru-MO" sz="4000" dirty="0" err="1" smtClean="0"/>
              <a:t>тілінің ізі</a:t>
            </a:r>
            <a:r>
              <a:rPr lang="ru-MO" sz="4000" dirty="0" smtClean="0"/>
              <a:t>. С. </a:t>
            </a:r>
            <a:r>
              <a:rPr lang="ru-MO" sz="4000" dirty="0" err="1" smtClean="0"/>
              <a:t>терминін</a:t>
            </a:r>
            <a:r>
              <a:rPr lang="ru-MO" sz="4000" dirty="0" smtClean="0"/>
              <a:t> </a:t>
            </a:r>
            <a:r>
              <a:rPr lang="ru-RU" sz="4000" dirty="0" smtClean="0"/>
              <a:t>1932 ж. </a:t>
            </a:r>
            <a:r>
              <a:rPr lang="kk-KZ" sz="4000" dirty="0" smtClean="0"/>
              <a:t>Римде өткен роман тілдері мамандарының конгресінде тұңғыш рет В. Вартбург тарапынан қолданылды. </a:t>
            </a:r>
            <a:endParaRPr lang="ru-RU" sz="4000" dirty="0" smtClean="0"/>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t/>
            </a:r>
            <a:b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br>
            <a:endParaRPr kumimoji="0" lang="ru-RU" sz="4200" b="1" i="0" u="none" strike="noStrike" kern="1200" spc="50" normalizeH="0" baseline="0" noProof="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endParaRPr>
          </a:p>
        </p:txBody>
      </p:sp>
      <p:pic>
        <p:nvPicPr>
          <p:cNvPr id="5" name="Picture 4" descr="C:\Users\Галым\Desktop\2 иностр яз\100px-Mjollnir_icon.png">
            <a:hlinkClick r:id="rId2" action="ppaction://hlinksldjump"/>
          </p:cNvPr>
          <p:cNvPicPr>
            <a:picLocks noChangeAspect="1" noChangeArrowheads="1"/>
          </p:cNvPicPr>
          <p:nvPr/>
        </p:nvPicPr>
        <p:blipFill>
          <a:blip r:embed="rId3" cstate="print"/>
          <a:srcRect/>
          <a:stretch>
            <a:fillRect/>
          </a:stretch>
        </p:blipFill>
        <p:spPr bwMode="auto">
          <a:xfrm>
            <a:off x="7643834" y="500042"/>
            <a:ext cx="1270000" cy="2071702"/>
          </a:xfrm>
          <a:prstGeom prst="rect">
            <a:avLst/>
          </a:prstGeom>
          <a:noFill/>
        </p:spPr>
      </p:pic>
      <p:pic>
        <p:nvPicPr>
          <p:cNvPr id="6146" name="Picture 2" descr="C:\Users\Галым\Desktop\2 иностр яз\02.jpg"/>
          <p:cNvPicPr>
            <a:picLocks noChangeAspect="1" noChangeArrowheads="1"/>
          </p:cNvPicPr>
          <p:nvPr/>
        </p:nvPicPr>
        <p:blipFill>
          <a:blip r:embed="rId4" cstate="print"/>
          <a:srcRect b="13074"/>
          <a:stretch>
            <a:fillRect/>
          </a:stretch>
        </p:blipFill>
        <p:spPr bwMode="auto">
          <a:xfrm>
            <a:off x="2500298" y="2000240"/>
            <a:ext cx="3929090" cy="45679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04864"/>
            <a:ext cx="7891208" cy="928694"/>
          </a:xfrm>
        </p:spPr>
        <p:txBody>
          <a:bodyPr>
            <a:normAutofit fontScale="90000"/>
          </a:bodyPr>
          <a:lstStyle/>
          <a:p>
            <a:pPr algn="just"/>
            <a:r>
              <a:rPr lang="kk-KZ" sz="2400" dirty="0" smtClean="0">
                <a:solidFill>
                  <a:schemeClr val="tx1"/>
                </a:solidFill>
              </a:rPr>
              <a:t>Мысалы: Англияға норманд басқыншылығынан кейінгі енген ағылшын тіліндегі француз тілінің элементтері</a:t>
            </a:r>
            <a:r>
              <a:rPr lang="kk-KZ" sz="2400" dirty="0" smtClean="0"/>
              <a:t>.</a:t>
            </a:r>
            <a:br>
              <a:rPr lang="kk-KZ" sz="2400" dirty="0" smtClean="0"/>
            </a:br>
            <a:r>
              <a:rPr lang="ru-RU" sz="2700" dirty="0" smtClean="0">
                <a:solidFill>
                  <a:schemeClr val="tx1"/>
                </a:solidFill>
              </a:rPr>
              <a:t/>
            </a:r>
            <a:br>
              <a:rPr lang="ru-RU" sz="2700" dirty="0" smtClean="0">
                <a:solidFill>
                  <a:schemeClr val="tx1"/>
                </a:solidFill>
              </a:rPr>
            </a:br>
            <a:r>
              <a:rPr lang="ru-RU" b="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
            </a:r>
            <a:br>
              <a:rPr lang="ru-RU" b="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br>
            <a:endParaRPr lang="ru-RU"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endParaRPr>
          </a:p>
        </p:txBody>
      </p:sp>
      <p:pic>
        <p:nvPicPr>
          <p:cNvPr id="2050"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pic>
        <p:nvPicPr>
          <p:cNvPr id="2051" name="Picture 3" descr="C:\Users\Галым\Desktop\2 иностр яз\1Ю.tif"/>
          <p:cNvPicPr>
            <a:picLocks noChangeAspect="1" noChangeArrowheads="1"/>
          </p:cNvPicPr>
          <p:nvPr/>
        </p:nvPicPr>
        <p:blipFill>
          <a:blip r:embed="rId3" cstate="print"/>
          <a:srcRect/>
          <a:stretch>
            <a:fillRect/>
          </a:stretch>
        </p:blipFill>
        <p:spPr bwMode="auto">
          <a:xfrm>
            <a:off x="6010446" y="2643182"/>
            <a:ext cx="3133554" cy="4000504"/>
          </a:xfrm>
          <a:prstGeom prst="rect">
            <a:avLst/>
          </a:prstGeom>
          <a:noFill/>
        </p:spPr>
      </p:pic>
      <p:pic>
        <p:nvPicPr>
          <p:cNvPr id="2052" name="Picture 4" descr="C:\Users\Галым\Desktop\2 иностр яз\100px-Mjollnir_icon.png">
            <a:hlinkClick r:id="rId4" action="ppaction://hlinksldjump"/>
          </p:cNvPr>
          <p:cNvPicPr>
            <a:picLocks noChangeAspect="1" noChangeArrowheads="1"/>
          </p:cNvPicPr>
          <p:nvPr/>
        </p:nvPicPr>
        <p:blipFill>
          <a:blip r:embed="rId5" cstate="print"/>
          <a:srcRect/>
          <a:stretch>
            <a:fillRect/>
          </a:stretch>
        </p:blipFill>
        <p:spPr bwMode="auto">
          <a:xfrm>
            <a:off x="7643834" y="500042"/>
            <a:ext cx="1270000" cy="207170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04864"/>
            <a:ext cx="7891208" cy="928694"/>
          </a:xfrm>
        </p:spPr>
        <p:txBody>
          <a:bodyPr>
            <a:normAutofit fontScale="90000"/>
          </a:bodyPr>
          <a:lstStyle/>
          <a:p>
            <a:pPr algn="just"/>
            <a:r>
              <a:rPr lang="kk-KZ" sz="2400" dirty="0" smtClean="0">
                <a:solidFill>
                  <a:schemeClr val="tx1"/>
                </a:solidFill>
              </a:rPr>
              <a:t>Адстрат (лат. ad – бірігу, кіргізу, stratum - қабат) - итальяндық неолингвист М. Дж. Бартоли ұсынған термин. </a:t>
            </a:r>
            <a:r>
              <a:rPr lang="ru-RU" sz="2700" dirty="0" smtClean="0">
                <a:solidFill>
                  <a:schemeClr val="tx1"/>
                </a:solidFill>
              </a:rPr>
              <a:t/>
            </a:r>
            <a:br>
              <a:rPr lang="ru-RU" sz="2700" dirty="0" smtClean="0">
                <a:solidFill>
                  <a:schemeClr val="tx1"/>
                </a:solidFill>
              </a:rPr>
            </a:br>
            <a:r>
              <a:rPr lang="ru-RU" b="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
            </a:r>
            <a:br>
              <a:rPr lang="ru-RU" b="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br>
            <a:endParaRPr lang="ru-RU"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endParaRPr>
          </a:p>
        </p:txBody>
      </p:sp>
      <p:pic>
        <p:nvPicPr>
          <p:cNvPr id="2050"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pic>
        <p:nvPicPr>
          <p:cNvPr id="2051" name="Picture 3" descr="C:\Users\Галым\Desktop\2 иностр яз\1Ю.tif"/>
          <p:cNvPicPr>
            <a:picLocks noChangeAspect="1" noChangeArrowheads="1"/>
          </p:cNvPicPr>
          <p:nvPr/>
        </p:nvPicPr>
        <p:blipFill>
          <a:blip r:embed="rId3" cstate="print"/>
          <a:srcRect/>
          <a:stretch>
            <a:fillRect/>
          </a:stretch>
        </p:blipFill>
        <p:spPr bwMode="auto">
          <a:xfrm>
            <a:off x="6010446" y="2643182"/>
            <a:ext cx="3133554" cy="4000504"/>
          </a:xfrm>
          <a:prstGeom prst="rect">
            <a:avLst/>
          </a:prstGeom>
          <a:noFill/>
        </p:spPr>
      </p:pic>
      <p:pic>
        <p:nvPicPr>
          <p:cNvPr id="2052" name="Picture 4" descr="C:\Users\Галым\Desktop\2 иностр яз\100px-Mjollnir_icon.png">
            <a:hlinkClick r:id="rId4" action="ppaction://hlinksldjump"/>
          </p:cNvPr>
          <p:cNvPicPr>
            <a:picLocks noChangeAspect="1" noChangeArrowheads="1"/>
          </p:cNvPicPr>
          <p:nvPr/>
        </p:nvPicPr>
        <p:blipFill>
          <a:blip r:embed="rId5" cstate="print"/>
          <a:srcRect/>
          <a:stretch>
            <a:fillRect/>
          </a:stretch>
        </p:blipFill>
        <p:spPr bwMode="auto">
          <a:xfrm>
            <a:off x="7643834" y="500042"/>
            <a:ext cx="1270000" cy="207170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714348" y="642918"/>
            <a:ext cx="6858048" cy="2214578"/>
          </a:xfrm>
          <a:prstGeom prst="rect">
            <a:avLst/>
          </a:prstGeom>
          <a:ln w="6350" cap="rnd">
            <a:noFill/>
          </a:ln>
        </p:spPr>
        <p:txBody>
          <a:bodyPr vert="horz" rtlCol="0" anchor="b" anchorCtr="0">
            <a:normAutofit fontScale="45000" lnSpcReduction="20000"/>
          </a:bodyPr>
          <a:lstStyle/>
          <a:p>
            <a:pPr algn="ctr">
              <a:spcBef>
                <a:spcPct val="0"/>
              </a:spcBef>
            </a:pPr>
            <a:r>
              <a:rPr lang="kk-KZ" sz="5400" dirty="0" smtClean="0"/>
              <a:t>Мысалы, лат. </a:t>
            </a:r>
            <a:r>
              <a:rPr lang="kk-KZ" sz="5400" i="1" dirty="0" smtClean="0"/>
              <a:t>f</a:t>
            </a:r>
            <a:r>
              <a:rPr lang="kk-KZ" sz="5400" dirty="0" smtClean="0"/>
              <a:t> орыс тіліндегі </a:t>
            </a:r>
            <a:r>
              <a:rPr lang="kk-KZ" sz="5400" i="1" dirty="0" smtClean="0"/>
              <a:t>б</a:t>
            </a:r>
            <a:r>
              <a:rPr lang="kk-KZ" sz="5400" dirty="0" smtClean="0"/>
              <a:t> сәйкестілігімен ерекшеленген, орыс. </a:t>
            </a:r>
            <a:r>
              <a:rPr lang="kk-KZ" sz="5400" i="1" dirty="0" smtClean="0"/>
              <a:t>беру</a:t>
            </a:r>
            <a:r>
              <a:rPr lang="kk-KZ" sz="5400" dirty="0" smtClean="0"/>
              <a:t> - лат. </a:t>
            </a:r>
            <a:r>
              <a:rPr lang="kk-KZ" sz="5400" i="1" dirty="0" smtClean="0"/>
              <a:t>fero</a:t>
            </a:r>
            <a:r>
              <a:rPr lang="kk-KZ" sz="5400" dirty="0" smtClean="0"/>
              <a:t>, орыс. </a:t>
            </a:r>
            <a:r>
              <a:rPr lang="kk-KZ" sz="5400" i="1" dirty="0" smtClean="0"/>
              <a:t>бобр -</a:t>
            </a:r>
            <a:r>
              <a:rPr lang="kk-KZ" sz="5400" dirty="0" smtClean="0"/>
              <a:t> лат. </a:t>
            </a:r>
            <a:r>
              <a:rPr lang="kk-KZ" sz="5400" i="1" dirty="0" smtClean="0"/>
              <a:t>fiber</a:t>
            </a:r>
            <a:r>
              <a:rPr lang="kk-KZ" sz="5400" dirty="0" smtClean="0"/>
              <a:t>. Бұл ұқсастықтар өздерінің ортақ генеологиялық топтамаға жататындығымен дәйектеледі. </a:t>
            </a:r>
            <a: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t/>
            </a:r>
            <a:b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br>
            <a:endParaRPr kumimoji="0" lang="ru-RU" sz="4200" b="1" i="0" u="none" strike="noStrike" kern="1200" spc="50" normalizeH="0" baseline="0" noProof="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endParaRPr>
          </a:p>
        </p:txBody>
      </p:sp>
      <p:pic>
        <p:nvPicPr>
          <p:cNvPr id="5" name="Picture 4" descr="C:\Users\Галым\Desktop\2 иностр яз\100px-Mjollnir_icon.png">
            <a:hlinkClick r:id="rId2" action="ppaction://hlinksldjump"/>
          </p:cNvPr>
          <p:cNvPicPr>
            <a:picLocks noChangeAspect="1" noChangeArrowheads="1"/>
          </p:cNvPicPr>
          <p:nvPr/>
        </p:nvPicPr>
        <p:blipFill>
          <a:blip r:embed="rId3" cstate="print"/>
          <a:srcRect/>
          <a:stretch>
            <a:fillRect/>
          </a:stretch>
        </p:blipFill>
        <p:spPr bwMode="auto">
          <a:xfrm>
            <a:off x="7643834" y="500042"/>
            <a:ext cx="1270000" cy="2071702"/>
          </a:xfrm>
          <a:prstGeom prst="rect">
            <a:avLst/>
          </a:prstGeom>
          <a:noFill/>
        </p:spPr>
      </p:pic>
      <p:pic>
        <p:nvPicPr>
          <p:cNvPr id="7170" name="Picture 2" descr="C:\Users\Галым\Desktop\2 иностр яз\220px-Gutenstein_warrior.jpg"/>
          <p:cNvPicPr>
            <a:picLocks noChangeAspect="1" noChangeArrowheads="1"/>
          </p:cNvPicPr>
          <p:nvPr/>
        </p:nvPicPr>
        <p:blipFill>
          <a:blip r:embed="rId4" cstate="print"/>
          <a:srcRect/>
          <a:stretch>
            <a:fillRect/>
          </a:stretch>
        </p:blipFill>
        <p:spPr bwMode="auto">
          <a:xfrm>
            <a:off x="428596" y="2786058"/>
            <a:ext cx="2684645" cy="3429024"/>
          </a:xfrm>
          <a:prstGeom prst="rect">
            <a:avLst/>
          </a:prstGeom>
          <a:ln>
            <a:noFill/>
          </a:ln>
          <a:effectLst>
            <a:softEdge rad="112500"/>
          </a:effectLst>
        </p:spPr>
      </p:pic>
      <p:pic>
        <p:nvPicPr>
          <p:cNvPr id="7171" name="Picture 3" descr="C:\Users\Галым\Desktop\2 иностр яз\220.tif"/>
          <p:cNvPicPr>
            <a:picLocks noChangeAspect="1" noChangeArrowheads="1"/>
          </p:cNvPicPr>
          <p:nvPr/>
        </p:nvPicPr>
        <p:blipFill>
          <a:blip r:embed="rId5" cstate="print"/>
          <a:srcRect/>
          <a:stretch>
            <a:fillRect/>
          </a:stretch>
        </p:blipFill>
        <p:spPr bwMode="auto">
          <a:xfrm>
            <a:off x="3000364" y="2928934"/>
            <a:ext cx="3289471" cy="3214710"/>
          </a:xfrm>
          <a:prstGeom prst="rect">
            <a:avLst/>
          </a:prstGeom>
          <a:ln>
            <a:noFill/>
          </a:ln>
          <a:effectLst>
            <a:softEdge rad="112500"/>
          </a:effectLst>
        </p:spPr>
      </p:pic>
      <p:pic>
        <p:nvPicPr>
          <p:cNvPr id="7172" name="Picture 4" descr="C:\Users\Галым\Desktop\2 иностр яз\250px-Ardre_Odin_Sleipnir.jpg"/>
          <p:cNvPicPr>
            <a:picLocks noChangeAspect="1" noChangeArrowheads="1"/>
          </p:cNvPicPr>
          <p:nvPr/>
        </p:nvPicPr>
        <p:blipFill>
          <a:blip r:embed="rId6" cstate="print"/>
          <a:srcRect l="20250" r="21249"/>
          <a:stretch>
            <a:fillRect/>
          </a:stretch>
        </p:blipFill>
        <p:spPr bwMode="auto">
          <a:xfrm>
            <a:off x="6143636" y="2928934"/>
            <a:ext cx="2702038" cy="32147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71472" y="642918"/>
            <a:ext cx="6929486" cy="2428892"/>
          </a:xfrm>
          <a:prstGeom prst="rect">
            <a:avLst/>
          </a:prstGeom>
          <a:ln w="6350" cap="rnd">
            <a:noFill/>
          </a:ln>
        </p:spPr>
        <p:txBody>
          <a:bodyPr vert="horz" rtlCol="0" anchor="b" anchorCtr="0">
            <a:normAutofit fontScale="30000" lnSpcReduction="20000"/>
          </a:bodyPr>
          <a:lstStyle/>
          <a:p>
            <a:pPr>
              <a:lnSpc>
                <a:spcPct val="90000"/>
              </a:lnSpc>
            </a:pPr>
            <a:r>
              <a:rPr lang="kk-KZ" sz="6000" b="1" dirty="0" smtClean="0"/>
              <a:t>Дивергенция </a:t>
            </a:r>
            <a:r>
              <a:rPr lang="kk-KZ" sz="6000" dirty="0" smtClean="0"/>
              <a:t>(лат. divergo – ойысамын, аулақтаймын)</a:t>
            </a:r>
            <a:r>
              <a:rPr lang="kk-KZ" sz="6000" b="1" dirty="0" smtClean="0"/>
              <a:t> </a:t>
            </a:r>
            <a:r>
              <a:rPr lang="kk-KZ" sz="6000" dirty="0" smtClean="0"/>
              <a:t>немесе глоттогониялық</a:t>
            </a:r>
            <a:r>
              <a:rPr lang="kk-KZ" sz="6000" b="1" dirty="0" smtClean="0"/>
              <a:t> </a:t>
            </a:r>
            <a:r>
              <a:rPr lang="kk-KZ" sz="6000" dirty="0" smtClean="0"/>
              <a:t>дивергенция, туыс тілдердің немесе бір тіл диалектілердің ерекше тарихи әлеуметтік жағдайлардың қоныс аудару, өзге тілдермен қатынасқа түсу, саяси немесе географиялық даралану салдарынан бөлініп кетуі.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t/>
            </a:r>
            <a:b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br>
            <a:endParaRPr kumimoji="0" lang="ru-RU" sz="4200" b="1" i="0" u="none" strike="noStrike" kern="1200" spc="50" normalizeH="0" baseline="0" noProof="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endParaRPr>
          </a:p>
        </p:txBody>
      </p:sp>
      <p:pic>
        <p:nvPicPr>
          <p:cNvPr id="5" name="Picture 4" descr="C:\Users\Галым\Desktop\2 иностр яз\100px-Mjollnir_icon.png">
            <a:hlinkClick r:id="rId2" action="ppaction://hlinksldjump"/>
          </p:cNvPr>
          <p:cNvPicPr>
            <a:picLocks noChangeAspect="1" noChangeArrowheads="1"/>
          </p:cNvPicPr>
          <p:nvPr/>
        </p:nvPicPr>
        <p:blipFill>
          <a:blip r:embed="rId3" cstate="print"/>
          <a:srcRect/>
          <a:stretch>
            <a:fillRect/>
          </a:stretch>
        </p:blipFill>
        <p:spPr bwMode="auto">
          <a:xfrm>
            <a:off x="7643834" y="500042"/>
            <a:ext cx="1270000" cy="2071702"/>
          </a:xfrm>
          <a:prstGeom prst="rect">
            <a:avLst/>
          </a:prstGeom>
          <a:noFill/>
        </p:spPr>
      </p:pic>
      <p:pic>
        <p:nvPicPr>
          <p:cNvPr id="9218" name="Picture 2" descr="C:\Users\Галым\Desktop\2 иностр яз\mlw_0001_0001_0_img0033.jpg"/>
          <p:cNvPicPr>
            <a:picLocks noChangeAspect="1" noChangeArrowheads="1"/>
          </p:cNvPicPr>
          <p:nvPr/>
        </p:nvPicPr>
        <p:blipFill>
          <a:blip r:embed="rId4" cstate="print"/>
          <a:srcRect/>
          <a:stretch>
            <a:fillRect/>
          </a:stretch>
        </p:blipFill>
        <p:spPr bwMode="auto">
          <a:xfrm>
            <a:off x="3000364" y="2571744"/>
            <a:ext cx="3111971" cy="39850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85720" y="500042"/>
            <a:ext cx="7500990" cy="2214578"/>
          </a:xfrm>
          <a:prstGeom prst="rect">
            <a:avLst/>
          </a:prstGeom>
          <a:ln w="6350" cap="rnd">
            <a:noFill/>
          </a:ln>
        </p:spPr>
        <p:txBody>
          <a:bodyPr vert="horz" rtlCol="0" anchor="b" anchorCtr="0">
            <a:normAutofit fontScale="45000" lnSpcReduction="20000"/>
          </a:bodyPr>
          <a:lstStyle/>
          <a:p>
            <a:pPr algn="ctr">
              <a:spcBef>
                <a:spcPct val="0"/>
              </a:spcBef>
              <a:defRPr/>
            </a:pPr>
            <a:r>
              <a:rPr lang="kk-KZ" sz="4400" b="1" dirty="0" smtClean="0"/>
              <a:t>Дивергенция </a:t>
            </a:r>
            <a:r>
              <a:rPr lang="kk-KZ" sz="4400" dirty="0" smtClean="0"/>
              <a:t>(лат. divergo – ойысамын, аулақтаймын)</a:t>
            </a:r>
            <a:r>
              <a:rPr lang="kk-KZ" sz="4400" b="1" dirty="0" smtClean="0"/>
              <a:t> </a:t>
            </a:r>
            <a:r>
              <a:rPr lang="kk-KZ" sz="4400" dirty="0" smtClean="0"/>
              <a:t>немесе глоттогониялық</a:t>
            </a:r>
            <a:r>
              <a:rPr lang="kk-KZ" sz="4400" b="1" dirty="0" smtClean="0"/>
              <a:t> </a:t>
            </a:r>
            <a:r>
              <a:rPr lang="kk-KZ" sz="4400" dirty="0" smtClean="0"/>
              <a:t>дивергенция, туыс тілдердің немесе бір тіл диалектілердің ерекше тарихи әлеуметтік жағдайлардың қоныс аудару, өзге тілдермен қатынасқа түсу, саяси немесе географиялық даралану салдарынан бөлініп кетуі. </a:t>
            </a:r>
          </a:p>
          <a:p>
            <a:pPr lvl="0" algn="ctr">
              <a:spcBef>
                <a:spcPct val="0"/>
              </a:spcBef>
              <a:defRPr/>
            </a:pPr>
            <a: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t/>
            </a:r>
            <a:br>
              <a:rPr kumimoji="0" lang="ru-RU" sz="4200" b="1" i="0" u="none" strike="noStrike" kern="1200" spc="50" normalizeH="0" baseline="0" noProof="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rPr>
            </a:br>
            <a:endParaRPr kumimoji="0" lang="ru-RU" sz="4200" b="1" i="0" u="none" strike="noStrike" kern="1200" spc="50" normalizeH="0" baseline="0" noProof="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uLnTx/>
              <a:uFillTx/>
              <a:latin typeface="+mj-lt"/>
              <a:ea typeface="+mj-ea"/>
              <a:cs typeface="+mj-cs"/>
            </a:endParaRPr>
          </a:p>
        </p:txBody>
      </p:sp>
      <p:pic>
        <p:nvPicPr>
          <p:cNvPr id="5" name="Picture 4" descr="C:\Users\Галым\Desktop\2 иностр яз\100px-Mjollnir_icon.png">
            <a:hlinkClick r:id="rId2" action="ppaction://hlinksldjump"/>
          </p:cNvPr>
          <p:cNvPicPr>
            <a:picLocks noChangeAspect="1" noChangeArrowheads="1"/>
          </p:cNvPicPr>
          <p:nvPr/>
        </p:nvPicPr>
        <p:blipFill>
          <a:blip r:embed="rId3" cstate="print"/>
          <a:srcRect/>
          <a:stretch>
            <a:fillRect/>
          </a:stretch>
        </p:blipFill>
        <p:spPr bwMode="auto">
          <a:xfrm>
            <a:off x="7643834" y="500042"/>
            <a:ext cx="1270000" cy="2071702"/>
          </a:xfrm>
          <a:prstGeom prst="rect">
            <a:avLst/>
          </a:prstGeom>
          <a:noFill/>
        </p:spPr>
      </p:pic>
      <p:pic>
        <p:nvPicPr>
          <p:cNvPr id="1026" name="Picture 2" descr="C:\Users\Галым\Desktop\2 иностр яз\10_mythos_05.jpg"/>
          <p:cNvPicPr>
            <a:picLocks noChangeAspect="1" noChangeArrowheads="1"/>
          </p:cNvPicPr>
          <p:nvPr/>
        </p:nvPicPr>
        <p:blipFill>
          <a:blip r:embed="rId4" cstate="print"/>
          <a:srcRect/>
          <a:stretch>
            <a:fillRect/>
          </a:stretch>
        </p:blipFill>
        <p:spPr bwMode="auto">
          <a:xfrm>
            <a:off x="2000231" y="2406294"/>
            <a:ext cx="5211273" cy="402310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183880" cy="1051560"/>
          </a:xfrm>
        </p:spPr>
        <p:txBody>
          <a:bodyPr/>
          <a:lstStyle/>
          <a:p>
            <a:r>
              <a:rPr lang="kk-KZ" dirty="0" smtClean="0"/>
              <a:t>Лингвистикалық типология </a:t>
            </a:r>
            <a:endParaRPr lang="ru-RU" dirty="0"/>
          </a:p>
        </p:txBody>
      </p:sp>
      <p:sp>
        <p:nvSpPr>
          <p:cNvPr id="3" name="Содержимое 2"/>
          <p:cNvSpPr>
            <a:spLocks noGrp="1"/>
          </p:cNvSpPr>
          <p:nvPr>
            <p:ph idx="1"/>
          </p:nvPr>
        </p:nvSpPr>
        <p:spPr>
          <a:xfrm>
            <a:off x="395536" y="1844824"/>
            <a:ext cx="8183880" cy="4187952"/>
          </a:xfrm>
        </p:spPr>
        <p:txBody>
          <a:bodyPr>
            <a:normAutofit/>
          </a:bodyPr>
          <a:lstStyle/>
          <a:p>
            <a:pPr>
              <a:buNone/>
            </a:pPr>
            <a:r>
              <a:rPr lang="kk-KZ" dirty="0" smtClean="0"/>
              <a:t>– бір қатар тілдерде байқалатын негізгі, елеулі сипаттарды, нышандарды топтастырумен және заңдылықтар шығарумен айналысатын тіл білімінің бөлімі; </a:t>
            </a:r>
            <a:r>
              <a:rPr lang="kk-KZ" b="1" dirty="0" smtClean="0"/>
              <a:t>тілдердің типтері туралы және тілдік құрылымның типтері туралы ілім.</a:t>
            </a:r>
            <a:r>
              <a:rPr lang="kk-KZ" dirty="0" smtClean="0"/>
              <a:t>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764704"/>
            <a:ext cx="4680520" cy="4547992"/>
          </a:xfrm>
        </p:spPr>
        <p:txBody>
          <a:bodyPr>
            <a:normAutofit fontScale="85000" lnSpcReduction="20000"/>
          </a:bodyPr>
          <a:lstStyle/>
          <a:p>
            <a:pPr>
              <a:buNone/>
            </a:pPr>
            <a:r>
              <a:rPr lang="kk-KZ" b="1" dirty="0" smtClean="0"/>
              <a:t>Дж. Эллис </a:t>
            </a:r>
            <a:r>
              <a:rPr lang="kk-KZ" dirty="0" smtClean="0"/>
              <a:t>салыстырмалы тіл білімі аясына аударма теориясын, диалектологияны, алмасуды және лингвистикалық типологиямен тығыз байланыста болып, зерттеу объектісі мен басқа арнайы ғылыми салаға енетіндерді қосып, типологияның қолдану аясын тым кеңейтіп жіберген. </a:t>
            </a:r>
            <a:endParaRPr lang="ru-RU" dirty="0" smtClean="0"/>
          </a:p>
          <a:p>
            <a:pPr>
              <a:buNone/>
            </a:pPr>
            <a:endParaRPr lang="ru-RU" dirty="0"/>
          </a:p>
        </p:txBody>
      </p:sp>
      <p:pic>
        <p:nvPicPr>
          <p:cNvPr id="1027" name="Picture 3" descr="https://upload.wikimedia.org/wikipedia/commons/9/98/Alexander_ellis.jpg"/>
          <p:cNvPicPr>
            <a:picLocks noChangeAspect="1" noChangeArrowheads="1"/>
          </p:cNvPicPr>
          <p:nvPr/>
        </p:nvPicPr>
        <p:blipFill>
          <a:blip r:embed="rId2" cstate="print"/>
          <a:srcRect/>
          <a:stretch>
            <a:fillRect/>
          </a:stretch>
        </p:blipFill>
        <p:spPr bwMode="auto">
          <a:xfrm>
            <a:off x="5076056" y="908720"/>
            <a:ext cx="3384376" cy="43204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5509240" cy="5202904"/>
          </a:xfrm>
        </p:spPr>
        <p:txBody>
          <a:bodyPr>
            <a:normAutofit fontScale="77500" lnSpcReduction="20000"/>
          </a:bodyPr>
          <a:lstStyle/>
          <a:p>
            <a:pPr>
              <a:buNone/>
            </a:pPr>
            <a:r>
              <a:rPr lang="kk-KZ" dirty="0" smtClean="0"/>
              <a:t>Типологиялық зерттеулер барлық тілдерде көрінетін ортақтықты бөлуді ұсынады. Барлық тілдер үшін сойлем құрамында сөздердің арасындағы қатынас ғана емес, тілде берілетін зат пен іс- қимыл, субъект, предикат, объект, модальдық нышандарымен анықтауыштық сияқты ұғымдар да ортақ. Барлық тілдер үшін осы ортақтық типолигиялық салғастырудың негізінде жатыр, себебі нақты тілдік материалда  оны анықтаудың грамматикалық тұлғасы бірыңғай жобаны бермейді (</a:t>
            </a:r>
            <a:r>
              <a:rPr lang="kk-KZ" b="1" dirty="0" smtClean="0"/>
              <a:t>Иван Иванович Мещанинов</a:t>
            </a:r>
            <a:r>
              <a:rPr lang="kk-KZ" dirty="0" smtClean="0"/>
              <a:t>).</a:t>
            </a:r>
            <a:endParaRPr lang="ru-RU" dirty="0" smtClean="0"/>
          </a:p>
          <a:p>
            <a:pPr>
              <a:buNone/>
            </a:pPr>
            <a:endParaRPr lang="ru-RU" dirty="0"/>
          </a:p>
        </p:txBody>
      </p:sp>
      <p:pic>
        <p:nvPicPr>
          <p:cNvPr id="30722" name="Picture 2" descr="Meschaninov2.jpg"/>
          <p:cNvPicPr>
            <a:picLocks noChangeAspect="1" noChangeArrowheads="1"/>
          </p:cNvPicPr>
          <p:nvPr/>
        </p:nvPicPr>
        <p:blipFill>
          <a:blip r:embed="rId2" cstate="print"/>
          <a:srcRect/>
          <a:stretch>
            <a:fillRect/>
          </a:stretch>
        </p:blipFill>
        <p:spPr bwMode="auto">
          <a:xfrm>
            <a:off x="6012160" y="548680"/>
            <a:ext cx="2381250" cy="49685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5365224" cy="4986880"/>
          </a:xfrm>
        </p:spPr>
        <p:txBody>
          <a:bodyPr>
            <a:normAutofit lnSpcReduction="10000"/>
          </a:bodyPr>
          <a:lstStyle/>
          <a:p>
            <a:pPr>
              <a:buNone/>
            </a:pPr>
            <a:r>
              <a:rPr lang="kk-KZ" dirty="0" smtClean="0"/>
              <a:t>Қарастырылып отырған мәнінде тілдердің ортақ мәндерін бөлу «типология» ұғымының компоненті ретінде еніп, құрылымдық нышандарының негізінде түрлі тілдердің құбылыстарын жүйелеу мен түгендеуді ұсынады (</a:t>
            </a:r>
            <a:r>
              <a:rPr lang="kk-KZ" b="1" dirty="0" smtClean="0"/>
              <a:t>Борис Андреевич Успенский</a:t>
            </a:r>
            <a:r>
              <a:rPr lang="kk-KZ" dirty="0" smtClean="0"/>
              <a:t>).</a:t>
            </a:r>
            <a:endParaRPr lang="ru-RU" dirty="0"/>
          </a:p>
        </p:txBody>
      </p:sp>
      <p:pic>
        <p:nvPicPr>
          <p:cNvPr id="31746" name="Picture 2" descr="https://encrypted-tbn2.gstatic.com/images?q=tbn:ANd9GcTVf_d0zN53xx_IGiHJGMmXKEMKfIuoye4WZg83HgyiopDNlcC2ye4Z66E"/>
          <p:cNvPicPr>
            <a:picLocks noChangeAspect="1" noChangeArrowheads="1"/>
          </p:cNvPicPr>
          <p:nvPr/>
        </p:nvPicPr>
        <p:blipFill>
          <a:blip r:embed="rId2" cstate="print"/>
          <a:srcRect/>
          <a:stretch>
            <a:fillRect/>
          </a:stretch>
        </p:blipFill>
        <p:spPr bwMode="auto">
          <a:xfrm>
            <a:off x="5796136" y="692696"/>
            <a:ext cx="2808312" cy="489654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5437232" cy="4187952"/>
          </a:xfrm>
        </p:spPr>
        <p:txBody>
          <a:bodyPr>
            <a:normAutofit fontScale="85000" lnSpcReduction="10000"/>
          </a:bodyPr>
          <a:lstStyle/>
          <a:p>
            <a:pPr>
              <a:buNone/>
            </a:pPr>
            <a:r>
              <a:rPr lang="kk-KZ" dirty="0" smtClean="0"/>
              <a:t>Типология бұл мәнінде жекелеген тілдер кластарының бірқатар қасиеттерінің жиынтығының негізінде құрылуын, бұл кластардың ірілеу кластарға топтастырылуын, ең соңында, тіл типтерінің барынша ірілеу жіктелу бірліктерін белгілеуді қамтиды (</a:t>
            </a:r>
            <a:r>
              <a:rPr lang="kk-KZ" b="1" dirty="0" smtClean="0"/>
              <a:t>Тимофей Петрович Ломтев</a:t>
            </a:r>
            <a:r>
              <a:rPr lang="kk-KZ" dirty="0" smtClean="0"/>
              <a:t>).</a:t>
            </a:r>
            <a:endParaRPr lang="ru-RU" dirty="0" smtClean="0"/>
          </a:p>
          <a:p>
            <a:pPr>
              <a:buNone/>
            </a:pPr>
            <a:endParaRPr lang="ru-RU" dirty="0"/>
          </a:p>
        </p:txBody>
      </p:sp>
      <p:pic>
        <p:nvPicPr>
          <p:cNvPr id="32771" name="Picture 3" descr="https://encrypted-tbn2.gstatic.com/images?q=tbn:ANd9GcQ3_-3IXs20iWkU0VtIPXBxyYT8hvI1S3Xd0k1sW5PNymiVbYjS7IqfzA"/>
          <p:cNvPicPr>
            <a:picLocks noChangeAspect="1" noChangeArrowheads="1"/>
          </p:cNvPicPr>
          <p:nvPr/>
        </p:nvPicPr>
        <p:blipFill>
          <a:blip r:embed="rId2" cstate="print"/>
          <a:srcRect/>
          <a:stretch>
            <a:fillRect/>
          </a:stretch>
        </p:blipFill>
        <p:spPr bwMode="auto">
          <a:xfrm>
            <a:off x="5652120" y="476672"/>
            <a:ext cx="3096344" cy="453650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p:cNvGrpSpPr>
            <a:grpSpLocks/>
          </p:cNvGrpSpPr>
          <p:nvPr/>
        </p:nvGrpSpPr>
        <p:grpSpPr bwMode="auto">
          <a:xfrm>
            <a:off x="467999" y="1052289"/>
            <a:ext cx="7893383" cy="4081461"/>
            <a:chOff x="749" y="1182"/>
            <a:chExt cx="4373" cy="2571"/>
          </a:xfrm>
        </p:grpSpPr>
        <p:sp>
          <p:nvSpPr>
            <p:cNvPr id="84995" name="AutoShape 3"/>
            <p:cNvSpPr>
              <a:spLocks noChangeArrowheads="1"/>
            </p:cNvSpPr>
            <p:nvPr/>
          </p:nvSpPr>
          <p:spPr bwMode="gray">
            <a:xfrm rot="39573186">
              <a:off x="2907" y="1686"/>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6" name="AutoShape 4"/>
            <p:cNvSpPr>
              <a:spLocks noChangeArrowheads="1"/>
            </p:cNvSpPr>
            <p:nvPr/>
          </p:nvSpPr>
          <p:spPr bwMode="gray">
            <a:xfrm rot="3465783">
              <a:off x="2907" y="3049"/>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7" name="AutoShape 5"/>
            <p:cNvSpPr>
              <a:spLocks noChangeArrowheads="1"/>
            </p:cNvSpPr>
            <p:nvPr/>
          </p:nvSpPr>
          <p:spPr bwMode="gray">
            <a:xfrm rot="35969022">
              <a:off x="2139" y="1734"/>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8" name="AutoShape 6"/>
            <p:cNvSpPr>
              <a:spLocks noChangeArrowheads="1"/>
            </p:cNvSpPr>
            <p:nvPr/>
          </p:nvSpPr>
          <p:spPr bwMode="gray">
            <a:xfrm rot="7535209">
              <a:off x="2115" y="3028"/>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9" name="AutoShape 7"/>
            <p:cNvSpPr>
              <a:spLocks noChangeArrowheads="1"/>
            </p:cNvSpPr>
            <p:nvPr/>
          </p:nvSpPr>
          <p:spPr bwMode="gray">
            <a:xfrm>
              <a:off x="3272" y="2396"/>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5000" name="AutoShape 8"/>
            <p:cNvSpPr>
              <a:spLocks noChangeArrowheads="1"/>
            </p:cNvSpPr>
            <p:nvPr/>
          </p:nvSpPr>
          <p:spPr bwMode="gray">
            <a:xfrm rot="-10800000">
              <a:off x="1754" y="2392"/>
              <a:ext cx="544" cy="182"/>
            </a:xfrm>
            <a:prstGeom prst="rightArrow">
              <a:avLst>
                <a:gd name="adj1" fmla="val 35167"/>
                <a:gd name="adj2" fmla="val 121041"/>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5001" name="Oval 9"/>
            <p:cNvSpPr>
              <a:spLocks noChangeArrowheads="1"/>
            </p:cNvSpPr>
            <p:nvPr/>
          </p:nvSpPr>
          <p:spPr bwMode="auto">
            <a:xfrm>
              <a:off x="1578" y="1289"/>
              <a:ext cx="2358" cy="2359"/>
            </a:xfrm>
            <a:prstGeom prst="ellipse">
              <a:avLst/>
            </a:prstGeom>
            <a:noFill/>
            <a:ln w="38100" algn="ctr">
              <a:solidFill>
                <a:schemeClr val="tx2"/>
              </a:solidFill>
              <a:round/>
              <a:headEnd/>
              <a:tailEnd/>
            </a:ln>
            <a:effectLst/>
          </p:spPr>
          <p:txBody>
            <a:bodyPr anchor="ctr">
              <a:spAutoFit/>
            </a:bodyPr>
            <a:lstStyle/>
            <a:p>
              <a:endParaRPr lang="ru-RU"/>
            </a:p>
          </p:txBody>
        </p:sp>
        <p:grpSp>
          <p:nvGrpSpPr>
            <p:cNvPr id="3" name="Group 25"/>
            <p:cNvGrpSpPr>
              <a:grpSpLocks/>
            </p:cNvGrpSpPr>
            <p:nvPr/>
          </p:nvGrpSpPr>
          <p:grpSpPr bwMode="auto">
            <a:xfrm>
              <a:off x="3258" y="3370"/>
              <a:ext cx="227" cy="227"/>
              <a:chOff x="3515" y="3521"/>
              <a:chExt cx="227" cy="227"/>
            </a:xfrm>
          </p:grpSpPr>
          <p:sp>
            <p:nvSpPr>
              <p:cNvPr id="85018" name="Oval 26"/>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19" name="Oval 2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sp>
          <p:nvSpPr>
            <p:cNvPr id="85020" name="Oval 28"/>
            <p:cNvSpPr>
              <a:spLocks noChangeArrowheads="1"/>
            </p:cNvSpPr>
            <p:nvPr/>
          </p:nvSpPr>
          <p:spPr bwMode="gray">
            <a:xfrm>
              <a:off x="2181" y="1882"/>
              <a:ext cx="1225" cy="122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5021" name="Oval 29"/>
            <p:cNvSpPr>
              <a:spLocks noChangeArrowheads="1"/>
            </p:cNvSpPr>
            <p:nvPr/>
          </p:nvSpPr>
          <p:spPr bwMode="gray">
            <a:xfrm>
              <a:off x="2177" y="1872"/>
              <a:ext cx="1225" cy="1225"/>
            </a:xfrm>
            <a:prstGeom prst="ellipse">
              <a:avLst/>
            </a:prstGeom>
            <a:gradFill rotWithShape="1">
              <a:gsLst>
                <a:gs pos="0">
                  <a:schemeClr val="hlink">
                    <a:alpha val="32001"/>
                  </a:schemeClr>
                </a:gs>
                <a:gs pos="100000">
                  <a:schemeClr val="hlink">
                    <a:gamma/>
                    <a:shade val="46275"/>
                    <a:invGamma/>
                  </a:schemeClr>
                </a:gs>
              </a:gsLst>
              <a:lin ang="2700000" scaled="1"/>
            </a:gradFill>
            <a:ln w="38100" algn="ctr">
              <a:noFill/>
              <a:round/>
              <a:headEnd/>
              <a:tailEnd/>
            </a:ln>
            <a:effectLst/>
          </p:spPr>
          <p:txBody>
            <a:bodyPr wrap="none" anchor="ctr">
              <a:spAutoFit/>
            </a:bodyPr>
            <a:lstStyle/>
            <a:p>
              <a:endParaRPr lang="ru-RU"/>
            </a:p>
          </p:txBody>
        </p:sp>
        <p:sp>
          <p:nvSpPr>
            <p:cNvPr id="85022" name="Oval 30"/>
            <p:cNvSpPr>
              <a:spLocks noChangeArrowheads="1"/>
            </p:cNvSpPr>
            <p:nvPr/>
          </p:nvSpPr>
          <p:spPr bwMode="gray">
            <a:xfrm>
              <a:off x="2261" y="1962"/>
              <a:ext cx="1065" cy="106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5023" name="Oval 31"/>
            <p:cNvSpPr>
              <a:spLocks noChangeArrowheads="1"/>
            </p:cNvSpPr>
            <p:nvPr/>
          </p:nvSpPr>
          <p:spPr bwMode="gray">
            <a:xfrm>
              <a:off x="2250" y="1945"/>
              <a:ext cx="1065" cy="1065"/>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ru-RU"/>
            </a:p>
          </p:txBody>
        </p:sp>
        <p:sp>
          <p:nvSpPr>
            <p:cNvPr id="85024" name="Oval 32"/>
            <p:cNvSpPr>
              <a:spLocks noChangeArrowheads="1"/>
            </p:cNvSpPr>
            <p:nvPr/>
          </p:nvSpPr>
          <p:spPr bwMode="gray">
            <a:xfrm>
              <a:off x="2314" y="2015"/>
              <a:ext cx="959" cy="959"/>
            </a:xfrm>
            <a:prstGeom prst="ellipse">
              <a:avLst/>
            </a:prstGeom>
            <a:solidFill>
              <a:srgbClr val="333333"/>
            </a:solidFill>
            <a:ln w="38100" algn="ctr">
              <a:noFill/>
              <a:round/>
              <a:headEnd/>
              <a:tailEnd/>
            </a:ln>
            <a:effectLst/>
          </p:spPr>
          <p:txBody>
            <a:bodyPr anchor="ctr">
              <a:spAutoFit/>
            </a:bodyPr>
            <a:lstStyle/>
            <a:p>
              <a:endParaRPr lang="ru-RU"/>
            </a:p>
          </p:txBody>
        </p:sp>
        <p:sp>
          <p:nvSpPr>
            <p:cNvPr id="85025" name="Oval 33"/>
            <p:cNvSpPr>
              <a:spLocks noChangeArrowheads="1"/>
            </p:cNvSpPr>
            <p:nvPr/>
          </p:nvSpPr>
          <p:spPr bwMode="gray">
            <a:xfrm>
              <a:off x="2328" y="2027"/>
              <a:ext cx="927" cy="928"/>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85026" name="Oval 34"/>
            <p:cNvSpPr>
              <a:spLocks noChangeArrowheads="1"/>
            </p:cNvSpPr>
            <p:nvPr/>
          </p:nvSpPr>
          <p:spPr bwMode="gray">
            <a:xfrm>
              <a:off x="2339" y="2033"/>
              <a:ext cx="906" cy="904"/>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85027" name="Oval 35"/>
            <p:cNvSpPr>
              <a:spLocks noChangeArrowheads="1"/>
            </p:cNvSpPr>
            <p:nvPr/>
          </p:nvSpPr>
          <p:spPr bwMode="gray">
            <a:xfrm>
              <a:off x="2349" y="2042"/>
              <a:ext cx="861" cy="845"/>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85028" name="Oval 36"/>
            <p:cNvSpPr>
              <a:spLocks noChangeArrowheads="1"/>
            </p:cNvSpPr>
            <p:nvPr/>
          </p:nvSpPr>
          <p:spPr bwMode="gray">
            <a:xfrm>
              <a:off x="2400" y="2065"/>
              <a:ext cx="765" cy="687"/>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sp>
          <p:nvSpPr>
            <p:cNvPr id="85029" name="Text Box 37"/>
            <p:cNvSpPr txBox="1">
              <a:spLocks noChangeArrowheads="1"/>
            </p:cNvSpPr>
            <p:nvPr/>
          </p:nvSpPr>
          <p:spPr bwMode="gray">
            <a:xfrm>
              <a:off x="2198" y="2323"/>
              <a:ext cx="1184" cy="330"/>
            </a:xfrm>
            <a:prstGeom prst="rect">
              <a:avLst/>
            </a:prstGeom>
            <a:noFill/>
            <a:ln w="9525" algn="ctr">
              <a:noFill/>
              <a:miter lim="800000"/>
              <a:headEnd/>
              <a:tailEnd/>
            </a:ln>
            <a:effectLst/>
          </p:spPr>
          <p:txBody>
            <a:bodyPr wrap="none">
              <a:spAutoFit/>
            </a:bodyPr>
            <a:lstStyle/>
            <a:p>
              <a:pPr algn="ctr" eaLnBrk="0" hangingPunct="0"/>
              <a:r>
                <a:rPr lang="kk-KZ" sz="2800" dirty="0" smtClean="0">
                  <a:solidFill>
                    <a:srgbClr val="000000"/>
                  </a:solidFill>
                </a:rPr>
                <a:t>Типология</a:t>
              </a:r>
              <a:endParaRPr lang="en-US" sz="2800" b="0" dirty="0">
                <a:solidFill>
                  <a:srgbClr val="000000"/>
                </a:solidFill>
              </a:endParaRPr>
            </a:p>
          </p:txBody>
        </p:sp>
        <p:sp>
          <p:nvSpPr>
            <p:cNvPr id="85030" name="Text Box 38"/>
            <p:cNvSpPr txBox="1">
              <a:spLocks noChangeArrowheads="1"/>
            </p:cNvSpPr>
            <p:nvPr/>
          </p:nvSpPr>
          <p:spPr bwMode="auto">
            <a:xfrm>
              <a:off x="3498" y="1273"/>
              <a:ext cx="1624" cy="213"/>
            </a:xfrm>
            <a:prstGeom prst="rect">
              <a:avLst/>
            </a:prstGeom>
            <a:noFill/>
            <a:ln w="9525" algn="ctr">
              <a:noFill/>
              <a:miter lim="800000"/>
              <a:headEnd/>
              <a:tailEnd/>
            </a:ln>
            <a:effectLst/>
          </p:spPr>
          <p:txBody>
            <a:bodyPr wrap="none">
              <a:spAutoFit/>
            </a:bodyPr>
            <a:lstStyle/>
            <a:p>
              <a:pPr eaLnBrk="0" hangingPunct="0"/>
              <a:r>
                <a:rPr lang="kk-KZ" sz="1600" dirty="0"/>
                <a:t>салыстырмалы типология</a:t>
              </a:r>
              <a:endParaRPr lang="en-US" sz="1600" b="0" dirty="0"/>
            </a:p>
          </p:txBody>
        </p:sp>
        <p:sp>
          <p:nvSpPr>
            <p:cNvPr id="85031" name="Text Box 39"/>
            <p:cNvSpPr txBox="1">
              <a:spLocks noChangeArrowheads="1"/>
            </p:cNvSpPr>
            <p:nvPr/>
          </p:nvSpPr>
          <p:spPr bwMode="auto">
            <a:xfrm>
              <a:off x="774" y="1500"/>
              <a:ext cx="908" cy="368"/>
            </a:xfrm>
            <a:prstGeom prst="rect">
              <a:avLst/>
            </a:prstGeom>
            <a:noFill/>
            <a:ln w="9525" algn="ctr">
              <a:noFill/>
              <a:miter lim="800000"/>
              <a:headEnd/>
              <a:tailEnd/>
            </a:ln>
            <a:effectLst/>
          </p:spPr>
          <p:txBody>
            <a:bodyPr wrap="none">
              <a:spAutoFit/>
            </a:bodyPr>
            <a:lstStyle/>
            <a:p>
              <a:pPr algn="r" eaLnBrk="0" hangingPunct="0"/>
              <a:r>
                <a:rPr lang="kk-KZ" sz="1600" dirty="0"/>
                <a:t>құрылымдық </a:t>
              </a:r>
              <a:endParaRPr lang="kk-KZ" sz="1600" dirty="0" smtClean="0"/>
            </a:p>
            <a:p>
              <a:pPr algn="r" eaLnBrk="0" hangingPunct="0"/>
              <a:r>
                <a:rPr lang="kk-KZ" sz="1600" dirty="0" smtClean="0"/>
                <a:t>типология</a:t>
              </a:r>
              <a:endParaRPr lang="en-US" sz="1600" b="0" dirty="0"/>
            </a:p>
          </p:txBody>
        </p:sp>
        <p:sp>
          <p:nvSpPr>
            <p:cNvPr id="85032" name="Text Box 40"/>
            <p:cNvSpPr txBox="1">
              <a:spLocks noChangeArrowheads="1"/>
            </p:cNvSpPr>
            <p:nvPr/>
          </p:nvSpPr>
          <p:spPr bwMode="auto">
            <a:xfrm>
              <a:off x="4074" y="2377"/>
              <a:ext cx="1044" cy="213"/>
            </a:xfrm>
            <a:prstGeom prst="rect">
              <a:avLst/>
            </a:prstGeom>
            <a:noFill/>
            <a:ln w="9525" algn="ctr">
              <a:noFill/>
              <a:miter lim="800000"/>
              <a:headEnd/>
              <a:tailEnd/>
            </a:ln>
            <a:effectLst/>
          </p:spPr>
          <p:txBody>
            <a:bodyPr wrap="none">
              <a:spAutoFit/>
            </a:bodyPr>
            <a:lstStyle/>
            <a:p>
              <a:pPr eaLnBrk="0" hangingPunct="0"/>
              <a:r>
                <a:rPr lang="kk-KZ" sz="1600" dirty="0"/>
                <a:t>характерология</a:t>
              </a:r>
              <a:endParaRPr lang="en-US" sz="1600" b="0" dirty="0"/>
            </a:p>
          </p:txBody>
        </p:sp>
        <p:sp>
          <p:nvSpPr>
            <p:cNvPr id="85033" name="Text Box 41"/>
            <p:cNvSpPr txBox="1">
              <a:spLocks noChangeArrowheads="1"/>
            </p:cNvSpPr>
            <p:nvPr/>
          </p:nvSpPr>
          <p:spPr bwMode="auto">
            <a:xfrm>
              <a:off x="3498" y="3385"/>
              <a:ext cx="1487" cy="368"/>
            </a:xfrm>
            <a:prstGeom prst="rect">
              <a:avLst/>
            </a:prstGeom>
            <a:noFill/>
            <a:ln w="9525" algn="ctr">
              <a:noFill/>
              <a:miter lim="800000"/>
              <a:headEnd/>
              <a:tailEnd/>
            </a:ln>
            <a:effectLst/>
          </p:spPr>
          <p:txBody>
            <a:bodyPr wrap="none">
              <a:spAutoFit/>
            </a:bodyPr>
            <a:lstStyle/>
            <a:p>
              <a:pPr eaLnBrk="0" hangingPunct="0"/>
              <a:r>
                <a:rPr lang="kk-KZ" sz="1600" dirty="0"/>
                <a:t>салыстармалы – </a:t>
              </a:r>
              <a:endParaRPr lang="kk-KZ" sz="1600" dirty="0" smtClean="0"/>
            </a:p>
            <a:p>
              <a:pPr eaLnBrk="0" hangingPunct="0"/>
              <a:r>
                <a:rPr lang="kk-KZ" sz="1600" dirty="0" smtClean="0"/>
                <a:t>типологиялық </a:t>
              </a:r>
              <a:r>
                <a:rPr lang="kk-KZ" sz="1600" dirty="0"/>
                <a:t>тіл білімі</a:t>
              </a:r>
              <a:endParaRPr lang="en-US" sz="1600" b="0" dirty="0"/>
            </a:p>
          </p:txBody>
        </p:sp>
        <p:sp>
          <p:nvSpPr>
            <p:cNvPr id="85034" name="Text Box 42"/>
            <p:cNvSpPr txBox="1">
              <a:spLocks noChangeArrowheads="1"/>
            </p:cNvSpPr>
            <p:nvPr/>
          </p:nvSpPr>
          <p:spPr bwMode="auto">
            <a:xfrm>
              <a:off x="749" y="2634"/>
              <a:ext cx="894" cy="368"/>
            </a:xfrm>
            <a:prstGeom prst="rect">
              <a:avLst/>
            </a:prstGeom>
            <a:noFill/>
            <a:ln w="9525" algn="ctr">
              <a:noFill/>
              <a:miter lim="800000"/>
              <a:headEnd/>
              <a:tailEnd/>
            </a:ln>
            <a:effectLst/>
          </p:spPr>
          <p:txBody>
            <a:bodyPr wrap="none">
              <a:spAutoFit/>
            </a:bodyPr>
            <a:lstStyle/>
            <a:p>
              <a:pPr algn="r" eaLnBrk="0" hangingPunct="0"/>
              <a:r>
                <a:rPr lang="kk-KZ" sz="1600" dirty="0"/>
                <a:t>контрастивті </a:t>
              </a:r>
              <a:endParaRPr lang="kk-KZ" sz="1600" dirty="0" smtClean="0"/>
            </a:p>
            <a:p>
              <a:pPr algn="r" eaLnBrk="0" hangingPunct="0"/>
              <a:r>
                <a:rPr lang="kk-KZ" sz="1600" dirty="0" smtClean="0"/>
                <a:t>лингвистика</a:t>
              </a:r>
              <a:endParaRPr lang="en-US" sz="1600" b="0" dirty="0"/>
            </a:p>
          </p:txBody>
        </p:sp>
        <p:sp>
          <p:nvSpPr>
            <p:cNvPr id="85035" name="Text Box 43"/>
            <p:cNvSpPr txBox="1">
              <a:spLocks noChangeArrowheads="1"/>
            </p:cNvSpPr>
            <p:nvPr/>
          </p:nvSpPr>
          <p:spPr bwMode="auto">
            <a:xfrm>
              <a:off x="761" y="3346"/>
              <a:ext cx="1229" cy="368"/>
            </a:xfrm>
            <a:prstGeom prst="rect">
              <a:avLst/>
            </a:prstGeom>
            <a:noFill/>
            <a:ln w="9525" algn="ctr">
              <a:noFill/>
              <a:miter lim="800000"/>
              <a:headEnd/>
              <a:tailEnd/>
            </a:ln>
            <a:effectLst/>
          </p:spPr>
          <p:txBody>
            <a:bodyPr wrap="none">
              <a:spAutoFit/>
            </a:bodyPr>
            <a:lstStyle/>
            <a:p>
              <a:pPr algn="r" eaLnBrk="0" hangingPunct="0"/>
              <a:r>
                <a:rPr lang="kk-KZ" sz="1600" dirty="0"/>
                <a:t>конфронтациялық </a:t>
              </a:r>
              <a:endParaRPr lang="kk-KZ" sz="1600" dirty="0" smtClean="0"/>
            </a:p>
            <a:p>
              <a:pPr algn="r" eaLnBrk="0" hangingPunct="0"/>
              <a:r>
                <a:rPr lang="kk-KZ" sz="1600" dirty="0" smtClean="0"/>
                <a:t>лингвистика</a:t>
              </a:r>
              <a:endParaRPr lang="en-US" sz="1600" b="0" dirty="0"/>
            </a:p>
          </p:txBody>
        </p:sp>
        <p:grpSp>
          <p:nvGrpSpPr>
            <p:cNvPr id="4" name="Group 45"/>
            <p:cNvGrpSpPr>
              <a:grpSpLocks/>
            </p:cNvGrpSpPr>
            <p:nvPr/>
          </p:nvGrpSpPr>
          <p:grpSpPr bwMode="auto">
            <a:xfrm>
              <a:off x="3822" y="2382"/>
              <a:ext cx="227" cy="227"/>
              <a:chOff x="3515" y="3521"/>
              <a:chExt cx="227" cy="227"/>
            </a:xfrm>
          </p:grpSpPr>
          <p:sp>
            <p:nvSpPr>
              <p:cNvPr id="85038" name="Oval 46"/>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39" name="Oval 4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5" name="Group 48"/>
            <p:cNvGrpSpPr>
              <a:grpSpLocks/>
            </p:cNvGrpSpPr>
            <p:nvPr/>
          </p:nvGrpSpPr>
          <p:grpSpPr bwMode="auto">
            <a:xfrm>
              <a:off x="2624" y="1182"/>
              <a:ext cx="867" cy="413"/>
              <a:chOff x="2875" y="3335"/>
              <a:chExt cx="867" cy="413"/>
            </a:xfrm>
          </p:grpSpPr>
          <p:sp>
            <p:nvSpPr>
              <p:cNvPr id="85041" name="Oval 49"/>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2" name="Oval 50"/>
              <p:cNvSpPr>
                <a:spLocks noChangeArrowheads="1"/>
              </p:cNvSpPr>
              <p:nvPr/>
            </p:nvSpPr>
            <p:spPr bwMode="gray">
              <a:xfrm>
                <a:off x="2875" y="333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6" name="Group 51"/>
            <p:cNvGrpSpPr>
              <a:grpSpLocks/>
            </p:cNvGrpSpPr>
            <p:nvPr/>
          </p:nvGrpSpPr>
          <p:grpSpPr bwMode="auto">
            <a:xfrm>
              <a:off x="1746" y="1357"/>
              <a:ext cx="457" cy="506"/>
              <a:chOff x="3209" y="3540"/>
              <a:chExt cx="457" cy="506"/>
            </a:xfrm>
          </p:grpSpPr>
          <p:sp>
            <p:nvSpPr>
              <p:cNvPr id="85044" name="Oval 52"/>
              <p:cNvSpPr>
                <a:spLocks noChangeArrowheads="1"/>
              </p:cNvSpPr>
              <p:nvPr/>
            </p:nvSpPr>
            <p:spPr bwMode="gray">
              <a:xfrm>
                <a:off x="3209" y="3819"/>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5" name="Oval 53"/>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7" name="Group 54"/>
            <p:cNvGrpSpPr>
              <a:grpSpLocks/>
            </p:cNvGrpSpPr>
            <p:nvPr/>
          </p:nvGrpSpPr>
          <p:grpSpPr bwMode="auto">
            <a:xfrm>
              <a:off x="1458" y="2382"/>
              <a:ext cx="227" cy="227"/>
              <a:chOff x="3515" y="3521"/>
              <a:chExt cx="227" cy="227"/>
            </a:xfrm>
          </p:grpSpPr>
          <p:sp>
            <p:nvSpPr>
              <p:cNvPr id="85047" name="Oval 55"/>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8" name="Oval 56"/>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8" name="Group 57"/>
            <p:cNvGrpSpPr>
              <a:grpSpLocks/>
            </p:cNvGrpSpPr>
            <p:nvPr/>
          </p:nvGrpSpPr>
          <p:grpSpPr bwMode="auto">
            <a:xfrm>
              <a:off x="1968" y="3324"/>
              <a:ext cx="227" cy="227"/>
              <a:chOff x="3515" y="3521"/>
              <a:chExt cx="227" cy="227"/>
            </a:xfrm>
          </p:grpSpPr>
          <p:sp>
            <p:nvSpPr>
              <p:cNvPr id="85050" name="Oval 58"/>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51" name="Oval 59"/>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sp>
        <p:nvSpPr>
          <p:cNvPr id="47" name="Oval 50"/>
          <p:cNvSpPr>
            <a:spLocks noChangeArrowheads="1"/>
          </p:cNvSpPr>
          <p:nvPr/>
        </p:nvSpPr>
        <p:spPr bwMode="gray">
          <a:xfrm>
            <a:off x="5178091" y="1530126"/>
            <a:ext cx="254509" cy="225425"/>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sp>
        <p:nvSpPr>
          <p:cNvPr id="48" name="Oval 49"/>
          <p:cNvSpPr>
            <a:spLocks noChangeArrowheads="1"/>
          </p:cNvSpPr>
          <p:nvPr/>
        </p:nvSpPr>
        <p:spPr bwMode="gray">
          <a:xfrm>
            <a:off x="5724128" y="1916832"/>
            <a:ext cx="409741" cy="360362"/>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49" name="Oval 49"/>
          <p:cNvSpPr>
            <a:spLocks noChangeArrowheads="1"/>
          </p:cNvSpPr>
          <p:nvPr/>
        </p:nvSpPr>
        <p:spPr bwMode="gray">
          <a:xfrm>
            <a:off x="5724128" y="3933056"/>
            <a:ext cx="409741" cy="360362"/>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50" name="Text Box 40"/>
          <p:cNvSpPr txBox="1">
            <a:spLocks noChangeArrowheads="1"/>
          </p:cNvSpPr>
          <p:nvPr/>
        </p:nvSpPr>
        <p:spPr bwMode="auto">
          <a:xfrm>
            <a:off x="6156176" y="1916832"/>
            <a:ext cx="2265364" cy="338554"/>
          </a:xfrm>
          <a:prstGeom prst="rect">
            <a:avLst/>
          </a:prstGeom>
          <a:noFill/>
          <a:ln w="9525" algn="ctr">
            <a:noFill/>
            <a:miter lim="800000"/>
            <a:headEnd/>
            <a:tailEnd/>
          </a:ln>
          <a:effectLst/>
        </p:spPr>
        <p:txBody>
          <a:bodyPr wrap="none">
            <a:spAutoFit/>
          </a:bodyPr>
          <a:lstStyle/>
          <a:p>
            <a:pPr eaLnBrk="0" hangingPunct="0"/>
            <a:r>
              <a:rPr lang="kk-KZ" sz="1600" dirty="0"/>
              <a:t>ареалды типология</a:t>
            </a:r>
            <a:endParaRPr lang="en-US" sz="1600" b="0" dirty="0"/>
          </a:p>
        </p:txBody>
      </p:sp>
      <p:sp>
        <p:nvSpPr>
          <p:cNvPr id="51" name="Text Box 40"/>
          <p:cNvSpPr txBox="1">
            <a:spLocks noChangeArrowheads="1"/>
          </p:cNvSpPr>
          <p:nvPr/>
        </p:nvSpPr>
        <p:spPr bwMode="auto">
          <a:xfrm>
            <a:off x="6228184" y="4005064"/>
            <a:ext cx="2297424" cy="338554"/>
          </a:xfrm>
          <a:prstGeom prst="rect">
            <a:avLst/>
          </a:prstGeom>
          <a:noFill/>
          <a:ln w="9525" algn="ctr">
            <a:noFill/>
            <a:miter lim="800000"/>
            <a:headEnd/>
            <a:tailEnd/>
          </a:ln>
          <a:effectLst/>
        </p:spPr>
        <p:txBody>
          <a:bodyPr wrap="none">
            <a:spAutoFit/>
          </a:bodyPr>
          <a:lstStyle/>
          <a:p>
            <a:pPr eaLnBrk="0" hangingPunct="0"/>
            <a:r>
              <a:rPr lang="kk-KZ" sz="1600" dirty="0"/>
              <a:t>тілдік әмбебаптар </a:t>
            </a:r>
            <a:r>
              <a:rPr lang="kk-KZ" sz="1600" b="0" dirty="0" smtClean="0"/>
              <a:t>р</a:t>
            </a:r>
            <a:endParaRPr lang="en-US" sz="1600" b="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135</TotalTime>
  <Words>1153</Words>
  <Application>Microsoft Office PowerPoint</Application>
  <PresentationFormat>Экран (4:3)</PresentationFormat>
  <Paragraphs>127</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Аспект</vt:lpstr>
      <vt:lpstr>3 дәріс “Герман тілдерінің типологиялық және ареалдық зерттеулері” </vt:lpstr>
      <vt:lpstr>Слайд 2</vt:lpstr>
      <vt:lpstr>Лингвистикалық типология</vt:lpstr>
      <vt:lpstr>Лингвистикалық типология </vt:lpstr>
      <vt:lpstr>Слайд 5</vt:lpstr>
      <vt:lpstr>Слайд 6</vt:lpstr>
      <vt:lpstr>Слайд 7</vt:lpstr>
      <vt:lpstr>Слайд 8</vt:lpstr>
      <vt:lpstr>Слайд 9</vt:lpstr>
      <vt:lpstr>Слайд 10</vt:lpstr>
      <vt:lpstr>  Профессор В.Д. Аракиннің пікірінше, лингвистикалық типологияға төмендегі бөлімдер кіреді. </vt:lpstr>
      <vt:lpstr>Слайд 12</vt:lpstr>
      <vt:lpstr>Слайд 13</vt:lpstr>
      <vt:lpstr>Слайд 14</vt:lpstr>
      <vt:lpstr>Слайд 15</vt:lpstr>
      <vt:lpstr>Слайд 16</vt:lpstr>
      <vt:lpstr>Слайд 17</vt:lpstr>
      <vt:lpstr>Слайд 18</vt:lpstr>
      <vt:lpstr>1818 жылы Шлегел ағайындылары 3 тип ажыратты, ал В. Гумболд тағы бір тип қосты. </vt:lpstr>
      <vt:lpstr>Дж. Гринбергтің квантитавтиті тәсілі</vt:lpstr>
      <vt:lpstr>Синтетикалылық индексі</vt:lpstr>
      <vt:lpstr>Слайд 22</vt:lpstr>
      <vt:lpstr>Сөз құрау индексі</vt:lpstr>
      <vt:lpstr>Суффиксация индексі</vt:lpstr>
      <vt:lpstr>Слайд 25</vt:lpstr>
      <vt:lpstr>Слайд 26</vt:lpstr>
      <vt:lpstr>Слайд 27</vt:lpstr>
      <vt:lpstr>Слайд 28</vt:lpstr>
      <vt:lpstr>Субстрат (лат. sub – астында, stratum – қабат) - С. теориясы 19 ғ. басында пайда болған (Якоб Горнеманович Бредсдорф).  </vt:lpstr>
      <vt:lpstr>Слайд 30</vt:lpstr>
      <vt:lpstr>Слайд 31</vt:lpstr>
      <vt:lpstr>Мысалы: Англияға норманд басқыншылығынан кейінгі енген ағылшын тіліндегі француз тілінің элементтері.   </vt:lpstr>
      <vt:lpstr>Адстрат (лат. ad – бірігу, кіргізу, stratum - қабат) - итальяндық неолингвист М. Дж. Бартоли ұсынған термин.   </vt:lpstr>
      <vt:lpstr>Слайд 34</vt:lpstr>
      <vt:lpstr>Слайд 35</vt:lpstr>
      <vt:lpstr>Слайд 36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дәріс “Герман тілдерінің типологиялық және ареалдық зерттеулері”</dc:title>
  <dc:creator>user</dc:creator>
  <cp:lastModifiedBy>user</cp:lastModifiedBy>
  <cp:revision>40</cp:revision>
  <dcterms:created xsi:type="dcterms:W3CDTF">2015-03-10T15:46:46Z</dcterms:created>
  <dcterms:modified xsi:type="dcterms:W3CDTF">2015-03-11T17:15:32Z</dcterms:modified>
</cp:coreProperties>
</file>